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64" r:id="rId4"/>
    <p:sldId id="263" r:id="rId5"/>
    <p:sldId id="257" r:id="rId6"/>
    <p:sldId id="265" r:id="rId7"/>
    <p:sldId id="259" r:id="rId8"/>
    <p:sldId id="26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D0F0F"/>
    <a:srgbClr val="CC00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4660"/>
  </p:normalViewPr>
  <p:slideViewPr>
    <p:cSldViewPr snapToGrid="0">
      <p:cViewPr varScale="1">
        <p:scale>
          <a:sx n="43" d="100"/>
          <a:sy n="43" d="100"/>
        </p:scale>
        <p:origin x="-894"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150162-52FF-4AA8-884F-40A4A8B37B78}" type="datetimeFigureOut">
              <a:rPr lang="en-US" smtClean="0"/>
              <a:pPr/>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1266803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150162-52FF-4AA8-884F-40A4A8B37B78}" type="datetimeFigureOut">
              <a:rPr lang="en-US" smtClean="0"/>
              <a:pPr/>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806274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150162-52FF-4AA8-884F-40A4A8B37B78}" type="datetimeFigureOut">
              <a:rPr lang="en-US" smtClean="0"/>
              <a:pPr/>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3866341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150162-52FF-4AA8-884F-40A4A8B37B78}" type="datetimeFigureOut">
              <a:rPr lang="en-US" smtClean="0"/>
              <a:pPr/>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2907198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150162-52FF-4AA8-884F-40A4A8B37B78}" type="datetimeFigureOut">
              <a:rPr lang="en-US" smtClean="0"/>
              <a:pPr/>
              <a:t>1/12/2019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2271480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150162-52FF-4AA8-884F-40A4A8B37B78}" type="datetimeFigureOut">
              <a:rPr lang="en-US" smtClean="0"/>
              <a:pPr/>
              <a:t>1/12/2019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1836955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150162-52FF-4AA8-884F-40A4A8B37B78}" type="datetimeFigureOut">
              <a:rPr lang="en-US" smtClean="0"/>
              <a:pPr/>
              <a:t>1/12/2019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343661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150162-52FF-4AA8-884F-40A4A8B37B78}" type="datetimeFigureOut">
              <a:rPr lang="en-US" smtClean="0"/>
              <a:pPr/>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3940333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150162-52FF-4AA8-884F-40A4A8B37B78}" type="datetimeFigureOut">
              <a:rPr lang="en-US" smtClean="0"/>
              <a:pPr/>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1259970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150162-52FF-4AA8-884F-40A4A8B37B78}" type="datetimeFigureOut">
              <a:rPr lang="en-US" smtClean="0"/>
              <a:pPr/>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926000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150162-52FF-4AA8-884F-40A4A8B37B78}" type="datetimeFigureOut">
              <a:rPr lang="en-US" smtClean="0"/>
              <a:pPr/>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2111585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Subtitle copy 2">
    <p:spTree>
      <p:nvGrpSpPr>
        <p:cNvPr id="1" name=""/>
        <p:cNvGrpSpPr/>
        <p:nvPr/>
      </p:nvGrpSpPr>
      <p:grpSpPr>
        <a:xfrm>
          <a:off x="0" y="0"/>
          <a:ext cx="0" cy="0"/>
          <a:chOff x="0" y="0"/>
          <a:chExt cx="0" cy="0"/>
        </a:xfrm>
      </p:grpSpPr>
      <p:grpSp>
        <p:nvGrpSpPr>
          <p:cNvPr id="207" name="Group 207"/>
          <p:cNvGrpSpPr/>
          <p:nvPr/>
        </p:nvGrpSpPr>
        <p:grpSpPr>
          <a:xfrm>
            <a:off x="11576529" y="6523486"/>
            <a:ext cx="522333" cy="237380"/>
            <a:chOff x="0" y="0"/>
            <a:chExt cx="1044665" cy="474758"/>
          </a:xfrm>
        </p:grpSpPr>
        <p:sp>
          <p:nvSpPr>
            <p:cNvPr id="203" name="Shape 203"/>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1050"/>
            </a:p>
          </p:txBody>
        </p:sp>
        <p:sp>
          <p:nvSpPr>
            <p:cNvPr id="204" name="Shape 204">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1050"/>
            </a:p>
          </p:txBody>
        </p:sp>
        <p:sp>
          <p:nvSpPr>
            <p:cNvPr id="205" name="Shape 205"/>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1050"/>
            </a:p>
          </p:txBody>
        </p:sp>
        <p:sp>
          <p:nvSpPr>
            <p:cNvPr id="206" name="Shape 206">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1050"/>
            </a:p>
          </p:txBody>
        </p:sp>
      </p:grpSp>
      <p:sp>
        <p:nvSpPr>
          <p:cNvPr id="226" name="Shape 226"/>
          <p:cNvSpPr/>
          <p:nvPr/>
        </p:nvSpPr>
        <p:spPr>
          <a:xfrm>
            <a:off x="11776233"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rIns="22860"/>
          <a:lstStyle/>
          <a:p>
            <a:pPr lvl="0" defTabSz="457200">
              <a:defRPr sz="2100">
                <a:latin typeface="Gill Sans"/>
                <a:ea typeface="Gill Sans"/>
                <a:cs typeface="Gill Sans"/>
                <a:sym typeface="Gill Sans"/>
              </a:defRPr>
            </a:pPr>
            <a:endParaRPr sz="1050"/>
          </a:p>
        </p:txBody>
      </p:sp>
      <p:sp>
        <p:nvSpPr>
          <p:cNvPr id="227" name="Shape 227"/>
          <p:cNvSpPr>
            <a:spLocks noGrp="1"/>
          </p:cNvSpPr>
          <p:nvPr>
            <p:ph type="sldNum" sz="quarter" idx="2"/>
          </p:nvPr>
        </p:nvSpPr>
        <p:spPr>
          <a:xfrm>
            <a:off x="11755141" y="176698"/>
            <a:ext cx="339415" cy="138499"/>
          </a:xfrm>
          <a:prstGeom prst="rect">
            <a:avLst/>
          </a:prstGeom>
          <a:ln w="12700">
            <a:miter lim="400000"/>
          </a:ln>
        </p:spPr>
        <p:txBody>
          <a:bodyPr lIns="0" tIns="0" rIns="0" bIns="0">
            <a:spAutoFit/>
          </a:bodyPr>
          <a:lstStyle>
            <a:lvl1pPr>
              <a:defRPr sz="900">
                <a:solidFill>
                  <a:srgbClr val="FFFFFF"/>
                </a:solidFill>
                <a:latin typeface="Roboto Regular"/>
                <a:ea typeface="Roboto Regular"/>
                <a:cs typeface="Roboto Regular"/>
                <a:sym typeface="Roboto Regular"/>
              </a:defRPr>
            </a:lvl1pPr>
          </a:lstStyle>
          <a:p>
            <a:pPr lvl="0"/>
            <a:fld id="{86CB4B4D-7CA3-9044-876B-883B54F8677D}" type="slidenum">
              <a:rPr/>
              <a:pPr lvl="0"/>
              <a:t>‹#›</a:t>
            </a:fld>
            <a:endParaRPr/>
          </a:p>
        </p:txBody>
      </p:sp>
      <p:grpSp>
        <p:nvGrpSpPr>
          <p:cNvPr id="27" name="Group 25"/>
          <p:cNvGrpSpPr/>
          <p:nvPr userDrawn="1"/>
        </p:nvGrpSpPr>
        <p:grpSpPr>
          <a:xfrm>
            <a:off x="352762" y="6509716"/>
            <a:ext cx="495875" cy="285540"/>
            <a:chOff x="0" y="-3807"/>
            <a:chExt cx="991748" cy="571078"/>
          </a:xfrm>
        </p:grpSpPr>
        <p:sp>
          <p:nvSpPr>
            <p:cNvPr id="28" name="Shape 17"/>
            <p:cNvSpPr/>
            <p:nvPr/>
          </p:nvSpPr>
          <p:spPr>
            <a:xfrm>
              <a:off x="0" y="128917"/>
              <a:ext cx="178869" cy="223479"/>
            </a:xfrm>
            <a:custGeom>
              <a:avLst/>
              <a:gdLst/>
              <a:ahLst/>
              <a:cxnLst>
                <a:cxn ang="0">
                  <a:pos x="wd2" y="hd2"/>
                </a:cxn>
                <a:cxn ang="5400000">
                  <a:pos x="wd2" y="hd2"/>
                </a:cxn>
                <a:cxn ang="10800000">
                  <a:pos x="wd2" y="hd2"/>
                </a:cxn>
                <a:cxn ang="16200000">
                  <a:pos x="wd2" y="hd2"/>
                </a:cxn>
              </a:cxnLst>
              <a:rect l="0" t="0" r="r" b="b"/>
              <a:pathLst>
                <a:path w="21600" h="21600" extrusionOk="0">
                  <a:moveTo>
                    <a:pt x="5428" y="9629"/>
                  </a:moveTo>
                  <a:lnTo>
                    <a:pt x="10112" y="9629"/>
                  </a:lnTo>
                  <a:cubicBezTo>
                    <a:pt x="11636" y="9629"/>
                    <a:pt x="12773" y="9371"/>
                    <a:pt x="13523" y="8857"/>
                  </a:cubicBezTo>
                  <a:cubicBezTo>
                    <a:pt x="14273" y="8343"/>
                    <a:pt x="14648" y="7581"/>
                    <a:pt x="14648" y="6572"/>
                  </a:cubicBezTo>
                  <a:cubicBezTo>
                    <a:pt x="14648" y="5583"/>
                    <a:pt x="14273" y="4797"/>
                    <a:pt x="13523" y="4213"/>
                  </a:cubicBezTo>
                  <a:cubicBezTo>
                    <a:pt x="12773" y="3630"/>
                    <a:pt x="11667" y="3338"/>
                    <a:pt x="10205" y="3338"/>
                  </a:cubicBezTo>
                  <a:lnTo>
                    <a:pt x="5428" y="3338"/>
                  </a:lnTo>
                  <a:cubicBezTo>
                    <a:pt x="5428" y="3338"/>
                    <a:pt x="5428" y="9629"/>
                    <a:pt x="5428" y="9629"/>
                  </a:cubicBezTo>
                  <a:close/>
                  <a:moveTo>
                    <a:pt x="5428" y="12967"/>
                  </a:moveTo>
                  <a:lnTo>
                    <a:pt x="5428" y="21600"/>
                  </a:lnTo>
                  <a:lnTo>
                    <a:pt x="0" y="21600"/>
                  </a:lnTo>
                  <a:lnTo>
                    <a:pt x="0" y="0"/>
                  </a:lnTo>
                  <a:lnTo>
                    <a:pt x="10205" y="0"/>
                  </a:lnTo>
                  <a:cubicBezTo>
                    <a:pt x="13291" y="0"/>
                    <a:pt x="15704" y="561"/>
                    <a:pt x="17445" y="1684"/>
                  </a:cubicBezTo>
                  <a:cubicBezTo>
                    <a:pt x="19187" y="2806"/>
                    <a:pt x="20057" y="4372"/>
                    <a:pt x="20057" y="6379"/>
                  </a:cubicBezTo>
                  <a:cubicBezTo>
                    <a:pt x="20057" y="7497"/>
                    <a:pt x="19692" y="8457"/>
                    <a:pt x="18960" y="9258"/>
                  </a:cubicBezTo>
                  <a:cubicBezTo>
                    <a:pt x="18229" y="10059"/>
                    <a:pt x="17157" y="10707"/>
                    <a:pt x="15745" y="11201"/>
                  </a:cubicBezTo>
                  <a:cubicBezTo>
                    <a:pt x="17343" y="11577"/>
                    <a:pt x="18493" y="12205"/>
                    <a:pt x="19193" y="13085"/>
                  </a:cubicBezTo>
                  <a:cubicBezTo>
                    <a:pt x="19893" y="13966"/>
                    <a:pt x="20243" y="15054"/>
                    <a:pt x="20243" y="16349"/>
                  </a:cubicBezTo>
                  <a:lnTo>
                    <a:pt x="20243" y="17937"/>
                  </a:lnTo>
                  <a:cubicBezTo>
                    <a:pt x="20243" y="18540"/>
                    <a:pt x="20345" y="19171"/>
                    <a:pt x="20550" y="19828"/>
                  </a:cubicBezTo>
                  <a:cubicBezTo>
                    <a:pt x="20754" y="20486"/>
                    <a:pt x="21104" y="20973"/>
                    <a:pt x="21600" y="21290"/>
                  </a:cubicBezTo>
                  <a:lnTo>
                    <a:pt x="21600" y="21600"/>
                  </a:lnTo>
                  <a:lnTo>
                    <a:pt x="16005" y="21600"/>
                  </a:lnTo>
                  <a:cubicBezTo>
                    <a:pt x="15509" y="21285"/>
                    <a:pt x="15187" y="20756"/>
                    <a:pt x="15038" y="20014"/>
                  </a:cubicBezTo>
                  <a:cubicBezTo>
                    <a:pt x="14890" y="19272"/>
                    <a:pt x="14815" y="18570"/>
                    <a:pt x="14815" y="17907"/>
                  </a:cubicBezTo>
                  <a:lnTo>
                    <a:pt x="14815" y="16379"/>
                  </a:lnTo>
                  <a:cubicBezTo>
                    <a:pt x="14815" y="15301"/>
                    <a:pt x="14446" y="14463"/>
                    <a:pt x="13709" y="13864"/>
                  </a:cubicBezTo>
                  <a:cubicBezTo>
                    <a:pt x="12972" y="13266"/>
                    <a:pt x="11934" y="12967"/>
                    <a:pt x="10596" y="12967"/>
                  </a:cubicBezTo>
                  <a:cubicBezTo>
                    <a:pt x="10596" y="12967"/>
                    <a:pt x="5428" y="12967"/>
                    <a:pt x="5428" y="12967"/>
                  </a:cubicBezTo>
                  <a:close/>
                </a:path>
              </a:pathLst>
            </a:custGeom>
            <a:solidFill>
              <a:srgbClr val="191F26"/>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9" name="Shape 18"/>
            <p:cNvSpPr/>
            <p:nvPr/>
          </p:nvSpPr>
          <p:spPr>
            <a:xfrm>
              <a:off x="818706" y="128917"/>
              <a:ext cx="173043" cy="229926"/>
            </a:xfrm>
            <a:custGeom>
              <a:avLst/>
              <a:gdLst/>
              <a:ahLst/>
              <a:cxnLst>
                <a:cxn ang="0">
                  <a:pos x="wd2" y="hd2"/>
                </a:cxn>
                <a:cxn ang="5400000">
                  <a:pos x="wd2" y="hd2"/>
                </a:cxn>
                <a:cxn ang="10800000">
                  <a:pos x="wd2" y="hd2"/>
                </a:cxn>
                <a:cxn ang="16200000">
                  <a:pos x="wd2" y="hd2"/>
                </a:cxn>
              </a:cxnLst>
              <a:rect l="0" t="0" r="r" b="b"/>
              <a:pathLst>
                <a:path w="21539" h="21600" extrusionOk="0">
                  <a:moveTo>
                    <a:pt x="15944" y="15819"/>
                  </a:moveTo>
                  <a:cubicBezTo>
                    <a:pt x="15944" y="15011"/>
                    <a:pt x="15564" y="14362"/>
                    <a:pt x="14804" y="13872"/>
                  </a:cubicBezTo>
                  <a:cubicBezTo>
                    <a:pt x="14044" y="13382"/>
                    <a:pt x="12713" y="12920"/>
                    <a:pt x="10809" y="12488"/>
                  </a:cubicBezTo>
                  <a:cubicBezTo>
                    <a:pt x="7488" y="11767"/>
                    <a:pt x="4978" y="10911"/>
                    <a:pt x="3279" y="9921"/>
                  </a:cubicBezTo>
                  <a:cubicBezTo>
                    <a:pt x="1580" y="8931"/>
                    <a:pt x="731" y="7575"/>
                    <a:pt x="731" y="5855"/>
                  </a:cubicBezTo>
                  <a:cubicBezTo>
                    <a:pt x="731" y="4134"/>
                    <a:pt x="1705" y="2728"/>
                    <a:pt x="3653" y="1637"/>
                  </a:cubicBezTo>
                  <a:cubicBezTo>
                    <a:pt x="5601" y="546"/>
                    <a:pt x="8088" y="0"/>
                    <a:pt x="11116" y="0"/>
                  </a:cubicBezTo>
                  <a:cubicBezTo>
                    <a:pt x="14181" y="0"/>
                    <a:pt x="16679" y="613"/>
                    <a:pt x="18607" y="1839"/>
                  </a:cubicBezTo>
                  <a:cubicBezTo>
                    <a:pt x="20536" y="3064"/>
                    <a:pt x="21469" y="4576"/>
                    <a:pt x="21405" y="6374"/>
                  </a:cubicBezTo>
                  <a:lnTo>
                    <a:pt x="21367" y="6460"/>
                  </a:lnTo>
                  <a:lnTo>
                    <a:pt x="15944" y="6460"/>
                  </a:lnTo>
                  <a:cubicBezTo>
                    <a:pt x="15944" y="5489"/>
                    <a:pt x="15513" y="4703"/>
                    <a:pt x="14651" y="4102"/>
                  </a:cubicBezTo>
                  <a:cubicBezTo>
                    <a:pt x="13789" y="3502"/>
                    <a:pt x="12578" y="3201"/>
                    <a:pt x="11020" y="3201"/>
                  </a:cubicBezTo>
                  <a:cubicBezTo>
                    <a:pt x="9526" y="3201"/>
                    <a:pt x="8370" y="3451"/>
                    <a:pt x="7552" y="3951"/>
                  </a:cubicBezTo>
                  <a:cubicBezTo>
                    <a:pt x="6735" y="4451"/>
                    <a:pt x="6326" y="5090"/>
                    <a:pt x="6326" y="5869"/>
                  </a:cubicBezTo>
                  <a:cubicBezTo>
                    <a:pt x="6326" y="6580"/>
                    <a:pt x="6763" y="7164"/>
                    <a:pt x="7638" y="7621"/>
                  </a:cubicBezTo>
                  <a:cubicBezTo>
                    <a:pt x="8513" y="8078"/>
                    <a:pt x="10024" y="8561"/>
                    <a:pt x="12170" y="9070"/>
                  </a:cubicBezTo>
                  <a:cubicBezTo>
                    <a:pt x="15248" y="9714"/>
                    <a:pt x="17579" y="10565"/>
                    <a:pt x="19163" y="11623"/>
                  </a:cubicBezTo>
                  <a:cubicBezTo>
                    <a:pt x="20747" y="12680"/>
                    <a:pt x="21539" y="14069"/>
                    <a:pt x="21539" y="15790"/>
                  </a:cubicBezTo>
                  <a:cubicBezTo>
                    <a:pt x="21539" y="17588"/>
                    <a:pt x="20597" y="19006"/>
                    <a:pt x="18713" y="20044"/>
                  </a:cubicBezTo>
                  <a:cubicBezTo>
                    <a:pt x="16829" y="21081"/>
                    <a:pt x="14341" y="21600"/>
                    <a:pt x="11250" y="21600"/>
                  </a:cubicBezTo>
                  <a:cubicBezTo>
                    <a:pt x="8210" y="21600"/>
                    <a:pt x="5559" y="21012"/>
                    <a:pt x="3298" y="19835"/>
                  </a:cubicBezTo>
                  <a:cubicBezTo>
                    <a:pt x="1038" y="18657"/>
                    <a:pt x="-61" y="17006"/>
                    <a:pt x="3" y="14881"/>
                  </a:cubicBezTo>
                  <a:lnTo>
                    <a:pt x="41" y="14795"/>
                  </a:lnTo>
                  <a:lnTo>
                    <a:pt x="5483" y="14795"/>
                  </a:lnTo>
                  <a:cubicBezTo>
                    <a:pt x="5483" y="16045"/>
                    <a:pt x="5990" y="16960"/>
                    <a:pt x="7006" y="17542"/>
                  </a:cubicBezTo>
                  <a:cubicBezTo>
                    <a:pt x="8021" y="18124"/>
                    <a:pt x="9436" y="18414"/>
                    <a:pt x="11250" y="18414"/>
                  </a:cubicBezTo>
                  <a:cubicBezTo>
                    <a:pt x="12770" y="18414"/>
                    <a:pt x="13932" y="18179"/>
                    <a:pt x="14737" y="17708"/>
                  </a:cubicBezTo>
                  <a:cubicBezTo>
                    <a:pt x="15542" y="17237"/>
                    <a:pt x="15944" y="16607"/>
                    <a:pt x="15944" y="15819"/>
                  </a:cubicBezTo>
                  <a:close/>
                </a:path>
              </a:pathLst>
            </a:custGeom>
            <a:solidFill>
              <a:srgbClr val="A6AAA9"/>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0" name="Shape 19"/>
            <p:cNvSpPr/>
            <p:nvPr/>
          </p:nvSpPr>
          <p:spPr>
            <a:xfrm>
              <a:off x="560167" y="128917"/>
              <a:ext cx="328968" cy="438355"/>
            </a:xfrm>
            <a:custGeom>
              <a:avLst/>
              <a:gdLst/>
              <a:ahLst/>
              <a:cxnLst>
                <a:cxn ang="0">
                  <a:pos x="wd2" y="hd2"/>
                </a:cxn>
                <a:cxn ang="5400000">
                  <a:pos x="wd2" y="hd2"/>
                </a:cxn>
                <a:cxn ang="10800000">
                  <a:pos x="wd2" y="hd2"/>
                </a:cxn>
                <a:cxn ang="16200000">
                  <a:pos x="wd2" y="hd2"/>
                </a:cxn>
              </a:cxnLst>
              <a:rect l="0" t="0" r="r" b="b"/>
              <a:pathLst>
                <a:path w="21600" h="21600" extrusionOk="0">
                  <a:moveTo>
                    <a:pt x="12111" y="13494"/>
                  </a:moveTo>
                  <a:cubicBezTo>
                    <a:pt x="12077" y="13620"/>
                    <a:pt x="12003" y="13696"/>
                    <a:pt x="11830" y="13724"/>
                  </a:cubicBezTo>
                  <a:cubicBezTo>
                    <a:pt x="11588" y="13764"/>
                    <a:pt x="11429" y="13885"/>
                    <a:pt x="11318" y="14044"/>
                  </a:cubicBezTo>
                  <a:cubicBezTo>
                    <a:pt x="11635" y="13830"/>
                    <a:pt x="11686" y="13811"/>
                    <a:pt x="12019" y="13811"/>
                  </a:cubicBezTo>
                  <a:cubicBezTo>
                    <a:pt x="11786" y="14041"/>
                    <a:pt x="11576" y="14248"/>
                    <a:pt x="11366" y="14455"/>
                  </a:cubicBezTo>
                  <a:cubicBezTo>
                    <a:pt x="11346" y="14446"/>
                    <a:pt x="11325" y="14438"/>
                    <a:pt x="11305" y="14430"/>
                  </a:cubicBezTo>
                  <a:cubicBezTo>
                    <a:pt x="11009" y="13534"/>
                    <a:pt x="11302" y="12684"/>
                    <a:pt x="11720" y="11826"/>
                  </a:cubicBezTo>
                  <a:cubicBezTo>
                    <a:pt x="11804" y="11955"/>
                    <a:pt x="11906" y="12079"/>
                    <a:pt x="11967" y="12214"/>
                  </a:cubicBezTo>
                  <a:cubicBezTo>
                    <a:pt x="12155" y="12630"/>
                    <a:pt x="12229" y="13056"/>
                    <a:pt x="12111" y="13494"/>
                  </a:cubicBezTo>
                  <a:close/>
                  <a:moveTo>
                    <a:pt x="11633" y="16157"/>
                  </a:moveTo>
                  <a:cubicBezTo>
                    <a:pt x="11866" y="16230"/>
                    <a:pt x="12093" y="16301"/>
                    <a:pt x="12383" y="16392"/>
                  </a:cubicBezTo>
                  <a:cubicBezTo>
                    <a:pt x="12107" y="16505"/>
                    <a:pt x="11873" y="16601"/>
                    <a:pt x="11633" y="16700"/>
                  </a:cubicBezTo>
                  <a:cubicBezTo>
                    <a:pt x="11633" y="16530"/>
                    <a:pt x="11633" y="16348"/>
                    <a:pt x="11633" y="16157"/>
                  </a:cubicBezTo>
                  <a:close/>
                  <a:moveTo>
                    <a:pt x="10294" y="16200"/>
                  </a:moveTo>
                  <a:cubicBezTo>
                    <a:pt x="10150" y="16244"/>
                    <a:pt x="9994" y="16267"/>
                    <a:pt x="9850" y="16299"/>
                  </a:cubicBezTo>
                  <a:cubicBezTo>
                    <a:pt x="9684" y="16093"/>
                    <a:pt x="9683" y="15998"/>
                    <a:pt x="9869" y="15843"/>
                  </a:cubicBezTo>
                  <a:cubicBezTo>
                    <a:pt x="10045" y="15695"/>
                    <a:pt x="10238" y="15559"/>
                    <a:pt x="10455" y="15394"/>
                  </a:cubicBezTo>
                  <a:cubicBezTo>
                    <a:pt x="10502" y="15552"/>
                    <a:pt x="10544" y="15678"/>
                    <a:pt x="10576" y="15806"/>
                  </a:cubicBezTo>
                  <a:cubicBezTo>
                    <a:pt x="10629" y="16013"/>
                    <a:pt x="10557" y="16120"/>
                    <a:pt x="10294" y="16200"/>
                  </a:cubicBezTo>
                  <a:close/>
                  <a:moveTo>
                    <a:pt x="9327" y="16405"/>
                  </a:moveTo>
                  <a:cubicBezTo>
                    <a:pt x="9417" y="16298"/>
                    <a:pt x="9485" y="16218"/>
                    <a:pt x="9555" y="16136"/>
                  </a:cubicBezTo>
                  <a:cubicBezTo>
                    <a:pt x="9695" y="16304"/>
                    <a:pt x="9670" y="16339"/>
                    <a:pt x="9327" y="16405"/>
                  </a:cubicBezTo>
                  <a:close/>
                  <a:moveTo>
                    <a:pt x="20595" y="13824"/>
                  </a:moveTo>
                  <a:cubicBezTo>
                    <a:pt x="19720" y="13212"/>
                    <a:pt x="18685" y="12804"/>
                    <a:pt x="17523" y="12589"/>
                  </a:cubicBezTo>
                  <a:cubicBezTo>
                    <a:pt x="16911" y="12476"/>
                    <a:pt x="16280" y="12434"/>
                    <a:pt x="15657" y="12503"/>
                  </a:cubicBezTo>
                  <a:cubicBezTo>
                    <a:pt x="14358" y="12647"/>
                    <a:pt x="13378" y="12192"/>
                    <a:pt x="12839" y="11334"/>
                  </a:cubicBezTo>
                  <a:cubicBezTo>
                    <a:pt x="12714" y="11136"/>
                    <a:pt x="12641" y="10919"/>
                    <a:pt x="12560" y="10708"/>
                  </a:cubicBezTo>
                  <a:cubicBezTo>
                    <a:pt x="12512" y="10582"/>
                    <a:pt x="12458" y="10455"/>
                    <a:pt x="12414" y="10328"/>
                  </a:cubicBezTo>
                  <a:lnTo>
                    <a:pt x="12414" y="6938"/>
                  </a:lnTo>
                  <a:cubicBezTo>
                    <a:pt x="12415" y="6931"/>
                    <a:pt x="12416" y="6925"/>
                    <a:pt x="12417" y="6918"/>
                  </a:cubicBezTo>
                  <a:cubicBezTo>
                    <a:pt x="12416" y="6918"/>
                    <a:pt x="12415" y="6918"/>
                    <a:pt x="12414" y="6918"/>
                  </a:cubicBezTo>
                  <a:lnTo>
                    <a:pt x="12414" y="1702"/>
                  </a:lnTo>
                  <a:lnTo>
                    <a:pt x="16579" y="1702"/>
                  </a:lnTo>
                  <a:lnTo>
                    <a:pt x="16579" y="0"/>
                  </a:lnTo>
                  <a:lnTo>
                    <a:pt x="12994" y="0"/>
                  </a:lnTo>
                  <a:cubicBezTo>
                    <a:pt x="12603" y="521"/>
                    <a:pt x="12118" y="1055"/>
                    <a:pt x="11487" y="1607"/>
                  </a:cubicBezTo>
                  <a:lnTo>
                    <a:pt x="11062" y="1978"/>
                  </a:lnTo>
                  <a:lnTo>
                    <a:pt x="10583" y="1646"/>
                  </a:lnTo>
                  <a:cubicBezTo>
                    <a:pt x="9738" y="1058"/>
                    <a:pt x="9106" y="512"/>
                    <a:pt x="8644" y="0"/>
                  </a:cubicBezTo>
                  <a:lnTo>
                    <a:pt x="5319" y="0"/>
                  </a:lnTo>
                  <a:lnTo>
                    <a:pt x="5319" y="1702"/>
                  </a:lnTo>
                  <a:lnTo>
                    <a:pt x="9463" y="1702"/>
                  </a:lnTo>
                  <a:lnTo>
                    <a:pt x="9463" y="10583"/>
                  </a:lnTo>
                  <a:cubicBezTo>
                    <a:pt x="9407" y="10704"/>
                    <a:pt x="9356" y="10826"/>
                    <a:pt x="9264" y="10941"/>
                  </a:cubicBezTo>
                  <a:cubicBezTo>
                    <a:pt x="9080" y="11171"/>
                    <a:pt x="8978" y="11438"/>
                    <a:pt x="8786" y="11663"/>
                  </a:cubicBezTo>
                  <a:cubicBezTo>
                    <a:pt x="8285" y="12255"/>
                    <a:pt x="7580" y="12595"/>
                    <a:pt x="6610" y="12554"/>
                  </a:cubicBezTo>
                  <a:cubicBezTo>
                    <a:pt x="6394" y="12545"/>
                    <a:pt x="6181" y="12509"/>
                    <a:pt x="5966" y="12491"/>
                  </a:cubicBezTo>
                  <a:cubicBezTo>
                    <a:pt x="5041" y="12414"/>
                    <a:pt x="4142" y="12493"/>
                    <a:pt x="3263" y="12725"/>
                  </a:cubicBezTo>
                  <a:cubicBezTo>
                    <a:pt x="2101" y="13032"/>
                    <a:pt x="1103" y="13518"/>
                    <a:pt x="283" y="14207"/>
                  </a:cubicBezTo>
                  <a:cubicBezTo>
                    <a:pt x="226" y="14255"/>
                    <a:pt x="172" y="14305"/>
                    <a:pt x="122" y="14357"/>
                  </a:cubicBezTo>
                  <a:cubicBezTo>
                    <a:pt x="78" y="14402"/>
                    <a:pt x="40" y="14451"/>
                    <a:pt x="0" y="14499"/>
                  </a:cubicBezTo>
                  <a:cubicBezTo>
                    <a:pt x="790" y="13865"/>
                    <a:pt x="1738" y="13433"/>
                    <a:pt x="2819" y="13149"/>
                  </a:cubicBezTo>
                  <a:cubicBezTo>
                    <a:pt x="2780" y="13627"/>
                    <a:pt x="2587" y="14035"/>
                    <a:pt x="2100" y="14343"/>
                  </a:cubicBezTo>
                  <a:cubicBezTo>
                    <a:pt x="2387" y="14206"/>
                    <a:pt x="2611" y="14026"/>
                    <a:pt x="2740" y="13796"/>
                  </a:cubicBezTo>
                  <a:cubicBezTo>
                    <a:pt x="2835" y="13626"/>
                    <a:pt x="2884" y="13441"/>
                    <a:pt x="2951" y="13262"/>
                  </a:cubicBezTo>
                  <a:cubicBezTo>
                    <a:pt x="2992" y="13153"/>
                    <a:pt x="3076" y="13080"/>
                    <a:pt x="3226" y="13054"/>
                  </a:cubicBezTo>
                  <a:cubicBezTo>
                    <a:pt x="3425" y="13020"/>
                    <a:pt x="3621" y="12970"/>
                    <a:pt x="3822" y="12953"/>
                  </a:cubicBezTo>
                  <a:cubicBezTo>
                    <a:pt x="4204" y="12921"/>
                    <a:pt x="4588" y="12907"/>
                    <a:pt x="5001" y="12884"/>
                  </a:cubicBezTo>
                  <a:cubicBezTo>
                    <a:pt x="4834" y="13171"/>
                    <a:pt x="4576" y="13332"/>
                    <a:pt x="4266" y="13457"/>
                  </a:cubicBezTo>
                  <a:cubicBezTo>
                    <a:pt x="4572" y="13397"/>
                    <a:pt x="4808" y="13262"/>
                    <a:pt x="4972" y="13066"/>
                  </a:cubicBezTo>
                  <a:cubicBezTo>
                    <a:pt x="5082" y="12934"/>
                    <a:pt x="5212" y="12888"/>
                    <a:pt x="5416" y="12921"/>
                  </a:cubicBezTo>
                  <a:cubicBezTo>
                    <a:pt x="5888" y="12998"/>
                    <a:pt x="6363" y="13065"/>
                    <a:pt x="6836" y="13135"/>
                  </a:cubicBezTo>
                  <a:cubicBezTo>
                    <a:pt x="6592" y="13603"/>
                    <a:pt x="6103" y="13867"/>
                    <a:pt x="5431" y="13849"/>
                  </a:cubicBezTo>
                  <a:cubicBezTo>
                    <a:pt x="4354" y="13819"/>
                    <a:pt x="3436" y="14100"/>
                    <a:pt x="2628" y="14611"/>
                  </a:cubicBezTo>
                  <a:cubicBezTo>
                    <a:pt x="2242" y="14855"/>
                    <a:pt x="1914" y="15136"/>
                    <a:pt x="1677" y="15506"/>
                  </a:cubicBezTo>
                  <a:cubicBezTo>
                    <a:pt x="2599" y="14642"/>
                    <a:pt x="3721" y="14163"/>
                    <a:pt x="5207" y="14255"/>
                  </a:cubicBezTo>
                  <a:cubicBezTo>
                    <a:pt x="4999" y="14414"/>
                    <a:pt x="4623" y="14411"/>
                    <a:pt x="4535" y="14619"/>
                  </a:cubicBezTo>
                  <a:cubicBezTo>
                    <a:pt x="4707" y="14567"/>
                    <a:pt x="4910" y="14509"/>
                    <a:pt x="5111" y="14445"/>
                  </a:cubicBezTo>
                  <a:cubicBezTo>
                    <a:pt x="5187" y="14421"/>
                    <a:pt x="5285" y="14399"/>
                    <a:pt x="5324" y="14352"/>
                  </a:cubicBezTo>
                  <a:cubicBezTo>
                    <a:pt x="5399" y="14265"/>
                    <a:pt x="5493" y="14259"/>
                    <a:pt x="5610" y="14264"/>
                  </a:cubicBezTo>
                  <a:cubicBezTo>
                    <a:pt x="5952" y="14279"/>
                    <a:pt x="6278" y="14229"/>
                    <a:pt x="6586" y="14116"/>
                  </a:cubicBezTo>
                  <a:cubicBezTo>
                    <a:pt x="7138" y="13914"/>
                    <a:pt x="7491" y="13576"/>
                    <a:pt x="7739" y="13165"/>
                  </a:cubicBezTo>
                  <a:cubicBezTo>
                    <a:pt x="7770" y="13113"/>
                    <a:pt x="7807" y="13043"/>
                    <a:pt x="7866" y="13025"/>
                  </a:cubicBezTo>
                  <a:cubicBezTo>
                    <a:pt x="8044" y="12967"/>
                    <a:pt x="8233" y="12931"/>
                    <a:pt x="8430" y="12885"/>
                  </a:cubicBezTo>
                  <a:cubicBezTo>
                    <a:pt x="8430" y="12905"/>
                    <a:pt x="8432" y="12924"/>
                    <a:pt x="8429" y="12942"/>
                  </a:cubicBezTo>
                  <a:cubicBezTo>
                    <a:pt x="8299" y="13738"/>
                    <a:pt x="7700" y="14355"/>
                    <a:pt x="6573" y="14592"/>
                  </a:cubicBezTo>
                  <a:cubicBezTo>
                    <a:pt x="5913" y="14730"/>
                    <a:pt x="5293" y="14919"/>
                    <a:pt x="4734" y="15216"/>
                  </a:cubicBezTo>
                  <a:cubicBezTo>
                    <a:pt x="4641" y="15266"/>
                    <a:pt x="4565" y="15266"/>
                    <a:pt x="4469" y="15218"/>
                  </a:cubicBezTo>
                  <a:cubicBezTo>
                    <a:pt x="4387" y="15176"/>
                    <a:pt x="4288" y="15152"/>
                    <a:pt x="4197" y="15120"/>
                  </a:cubicBezTo>
                  <a:cubicBezTo>
                    <a:pt x="4195" y="15126"/>
                    <a:pt x="4193" y="15131"/>
                    <a:pt x="4191" y="15137"/>
                  </a:cubicBezTo>
                  <a:cubicBezTo>
                    <a:pt x="4298" y="15194"/>
                    <a:pt x="4406" y="15252"/>
                    <a:pt x="4502" y="15303"/>
                  </a:cubicBezTo>
                  <a:cubicBezTo>
                    <a:pt x="4150" y="15561"/>
                    <a:pt x="3822" y="15806"/>
                    <a:pt x="3485" y="16045"/>
                  </a:cubicBezTo>
                  <a:cubicBezTo>
                    <a:pt x="3422" y="16090"/>
                    <a:pt x="3329" y="16131"/>
                    <a:pt x="3247" y="16135"/>
                  </a:cubicBezTo>
                  <a:cubicBezTo>
                    <a:pt x="2762" y="16162"/>
                    <a:pt x="2402" y="16340"/>
                    <a:pt x="2270" y="16637"/>
                  </a:cubicBezTo>
                  <a:cubicBezTo>
                    <a:pt x="2167" y="16867"/>
                    <a:pt x="1990" y="17059"/>
                    <a:pt x="1738" y="17211"/>
                  </a:cubicBezTo>
                  <a:cubicBezTo>
                    <a:pt x="1611" y="17287"/>
                    <a:pt x="1476" y="17355"/>
                    <a:pt x="1315" y="17443"/>
                  </a:cubicBezTo>
                  <a:cubicBezTo>
                    <a:pt x="1776" y="17334"/>
                    <a:pt x="2203" y="17025"/>
                    <a:pt x="2372" y="16689"/>
                  </a:cubicBezTo>
                  <a:cubicBezTo>
                    <a:pt x="2485" y="16465"/>
                    <a:pt x="2841" y="16238"/>
                    <a:pt x="3171" y="16304"/>
                  </a:cubicBezTo>
                  <a:cubicBezTo>
                    <a:pt x="2933" y="16614"/>
                    <a:pt x="2685" y="16925"/>
                    <a:pt x="2455" y="17242"/>
                  </a:cubicBezTo>
                  <a:cubicBezTo>
                    <a:pt x="2199" y="17595"/>
                    <a:pt x="1998" y="18092"/>
                    <a:pt x="2024" y="18257"/>
                  </a:cubicBezTo>
                  <a:cubicBezTo>
                    <a:pt x="2830" y="16369"/>
                    <a:pt x="5009" y="15098"/>
                    <a:pt x="6902" y="14973"/>
                  </a:cubicBezTo>
                  <a:cubicBezTo>
                    <a:pt x="6950" y="15389"/>
                    <a:pt x="6630" y="15767"/>
                    <a:pt x="6103" y="15948"/>
                  </a:cubicBezTo>
                  <a:cubicBezTo>
                    <a:pt x="5837" y="16040"/>
                    <a:pt x="5574" y="16147"/>
                    <a:pt x="5336" y="16274"/>
                  </a:cubicBezTo>
                  <a:cubicBezTo>
                    <a:pt x="4717" y="16605"/>
                    <a:pt x="4330" y="17071"/>
                    <a:pt x="4071" y="17595"/>
                  </a:cubicBezTo>
                  <a:cubicBezTo>
                    <a:pt x="3978" y="17782"/>
                    <a:pt x="3943" y="17985"/>
                    <a:pt x="3891" y="18150"/>
                  </a:cubicBezTo>
                  <a:cubicBezTo>
                    <a:pt x="4055" y="17874"/>
                    <a:pt x="4201" y="17563"/>
                    <a:pt x="4417" y="17281"/>
                  </a:cubicBezTo>
                  <a:cubicBezTo>
                    <a:pt x="4761" y="16833"/>
                    <a:pt x="5239" y="16479"/>
                    <a:pt x="5891" y="16275"/>
                  </a:cubicBezTo>
                  <a:cubicBezTo>
                    <a:pt x="6180" y="16185"/>
                    <a:pt x="6465" y="16086"/>
                    <a:pt x="6782" y="15981"/>
                  </a:cubicBezTo>
                  <a:cubicBezTo>
                    <a:pt x="6921" y="16022"/>
                    <a:pt x="7008" y="16113"/>
                    <a:pt x="6990" y="16265"/>
                  </a:cubicBezTo>
                  <a:cubicBezTo>
                    <a:pt x="6971" y="16418"/>
                    <a:pt x="7040" y="16551"/>
                    <a:pt x="7180" y="16648"/>
                  </a:cubicBezTo>
                  <a:cubicBezTo>
                    <a:pt x="7152" y="16538"/>
                    <a:pt x="7089" y="16422"/>
                    <a:pt x="7103" y="16311"/>
                  </a:cubicBezTo>
                  <a:cubicBezTo>
                    <a:pt x="7127" y="16132"/>
                    <a:pt x="7111" y="15978"/>
                    <a:pt x="6895" y="15864"/>
                  </a:cubicBezTo>
                  <a:cubicBezTo>
                    <a:pt x="7249" y="15592"/>
                    <a:pt x="7384" y="15269"/>
                    <a:pt x="7425" y="14916"/>
                  </a:cubicBezTo>
                  <a:cubicBezTo>
                    <a:pt x="7430" y="14876"/>
                    <a:pt x="7441" y="14819"/>
                    <a:pt x="7477" y="14801"/>
                  </a:cubicBezTo>
                  <a:cubicBezTo>
                    <a:pt x="7772" y="14653"/>
                    <a:pt x="8074" y="14511"/>
                    <a:pt x="8378" y="14366"/>
                  </a:cubicBezTo>
                  <a:cubicBezTo>
                    <a:pt x="8506" y="14606"/>
                    <a:pt x="8374" y="14814"/>
                    <a:pt x="8170" y="14996"/>
                  </a:cubicBezTo>
                  <a:cubicBezTo>
                    <a:pt x="7939" y="15204"/>
                    <a:pt x="7756" y="15428"/>
                    <a:pt x="7661" y="15688"/>
                  </a:cubicBezTo>
                  <a:cubicBezTo>
                    <a:pt x="7547" y="15998"/>
                    <a:pt x="7555" y="16307"/>
                    <a:pt x="7681" y="16657"/>
                  </a:cubicBezTo>
                  <a:cubicBezTo>
                    <a:pt x="7696" y="16601"/>
                    <a:pt x="7706" y="16586"/>
                    <a:pt x="7702" y="16573"/>
                  </a:cubicBezTo>
                  <a:cubicBezTo>
                    <a:pt x="7549" y="16002"/>
                    <a:pt x="7770" y="15520"/>
                    <a:pt x="8298" y="15100"/>
                  </a:cubicBezTo>
                  <a:cubicBezTo>
                    <a:pt x="8607" y="14854"/>
                    <a:pt x="8781" y="14573"/>
                    <a:pt x="8583" y="14226"/>
                  </a:cubicBezTo>
                  <a:cubicBezTo>
                    <a:pt x="8565" y="14194"/>
                    <a:pt x="8585" y="14136"/>
                    <a:pt x="8615" y="14105"/>
                  </a:cubicBezTo>
                  <a:cubicBezTo>
                    <a:pt x="9092" y="13615"/>
                    <a:pt x="9290" y="13058"/>
                    <a:pt x="9333" y="12462"/>
                  </a:cubicBezTo>
                  <a:cubicBezTo>
                    <a:pt x="9337" y="12411"/>
                    <a:pt x="9355" y="12351"/>
                    <a:pt x="9395" y="12313"/>
                  </a:cubicBezTo>
                  <a:cubicBezTo>
                    <a:pt x="9561" y="12152"/>
                    <a:pt x="9739" y="11997"/>
                    <a:pt x="9907" y="11845"/>
                  </a:cubicBezTo>
                  <a:cubicBezTo>
                    <a:pt x="9884" y="12006"/>
                    <a:pt x="9869" y="12173"/>
                    <a:pt x="9836" y="12338"/>
                  </a:cubicBezTo>
                  <a:cubicBezTo>
                    <a:pt x="9659" y="13224"/>
                    <a:pt x="9777" y="14086"/>
                    <a:pt x="10231" y="14917"/>
                  </a:cubicBezTo>
                  <a:cubicBezTo>
                    <a:pt x="10282" y="15011"/>
                    <a:pt x="10258" y="15064"/>
                    <a:pt x="10164" y="15131"/>
                  </a:cubicBezTo>
                  <a:cubicBezTo>
                    <a:pt x="9764" y="15411"/>
                    <a:pt x="9441" y="15738"/>
                    <a:pt x="9163" y="16090"/>
                  </a:cubicBezTo>
                  <a:cubicBezTo>
                    <a:pt x="9121" y="16143"/>
                    <a:pt x="9044" y="16195"/>
                    <a:pt x="8968" y="16214"/>
                  </a:cubicBezTo>
                  <a:cubicBezTo>
                    <a:pt x="8575" y="16316"/>
                    <a:pt x="8322" y="16500"/>
                    <a:pt x="8245" y="16816"/>
                  </a:cubicBezTo>
                  <a:cubicBezTo>
                    <a:pt x="8203" y="16988"/>
                    <a:pt x="8140" y="17160"/>
                    <a:pt x="8059" y="17324"/>
                  </a:cubicBezTo>
                  <a:cubicBezTo>
                    <a:pt x="8010" y="17424"/>
                    <a:pt x="7908" y="17510"/>
                    <a:pt x="7829" y="17603"/>
                  </a:cubicBezTo>
                  <a:cubicBezTo>
                    <a:pt x="7844" y="17610"/>
                    <a:pt x="7859" y="17618"/>
                    <a:pt x="7873" y="17625"/>
                  </a:cubicBezTo>
                  <a:cubicBezTo>
                    <a:pt x="7980" y="17511"/>
                    <a:pt x="8116" y="17407"/>
                    <a:pt x="8187" y="17282"/>
                  </a:cubicBezTo>
                  <a:cubicBezTo>
                    <a:pt x="8289" y="17103"/>
                    <a:pt x="8340" y="16908"/>
                    <a:pt x="8421" y="16722"/>
                  </a:cubicBezTo>
                  <a:cubicBezTo>
                    <a:pt x="8502" y="16536"/>
                    <a:pt x="8683" y="16431"/>
                    <a:pt x="8965" y="16403"/>
                  </a:cubicBezTo>
                  <a:cubicBezTo>
                    <a:pt x="8825" y="16597"/>
                    <a:pt x="8686" y="16791"/>
                    <a:pt x="8546" y="16986"/>
                  </a:cubicBezTo>
                  <a:cubicBezTo>
                    <a:pt x="8577" y="16972"/>
                    <a:pt x="8607" y="16959"/>
                    <a:pt x="8644" y="16943"/>
                  </a:cubicBezTo>
                  <a:cubicBezTo>
                    <a:pt x="8255" y="18096"/>
                    <a:pt x="8185" y="18578"/>
                    <a:pt x="8329" y="19142"/>
                  </a:cubicBezTo>
                  <a:cubicBezTo>
                    <a:pt x="8336" y="19094"/>
                    <a:pt x="8330" y="19044"/>
                    <a:pt x="8338" y="18996"/>
                  </a:cubicBezTo>
                  <a:cubicBezTo>
                    <a:pt x="8399" y="18621"/>
                    <a:pt x="8421" y="18238"/>
                    <a:pt x="8538" y="17872"/>
                  </a:cubicBezTo>
                  <a:cubicBezTo>
                    <a:pt x="8656" y="17503"/>
                    <a:pt x="8873" y="17151"/>
                    <a:pt x="9036" y="16789"/>
                  </a:cubicBezTo>
                  <a:cubicBezTo>
                    <a:pt x="9130" y="16582"/>
                    <a:pt x="9328" y="16497"/>
                    <a:pt x="9627" y="16480"/>
                  </a:cubicBezTo>
                  <a:cubicBezTo>
                    <a:pt x="9242" y="16918"/>
                    <a:pt x="8904" y="17362"/>
                    <a:pt x="9116" y="17908"/>
                  </a:cubicBezTo>
                  <a:cubicBezTo>
                    <a:pt x="9128" y="17871"/>
                    <a:pt x="9131" y="17832"/>
                    <a:pt x="9127" y="17793"/>
                  </a:cubicBezTo>
                  <a:cubicBezTo>
                    <a:pt x="9102" y="17491"/>
                    <a:pt x="9160" y="17204"/>
                    <a:pt x="9379" y="16943"/>
                  </a:cubicBezTo>
                  <a:cubicBezTo>
                    <a:pt x="9517" y="16778"/>
                    <a:pt x="9643" y="16609"/>
                    <a:pt x="9783" y="16446"/>
                  </a:cubicBezTo>
                  <a:cubicBezTo>
                    <a:pt x="9805" y="16420"/>
                    <a:pt x="9870" y="16411"/>
                    <a:pt x="9917" y="16402"/>
                  </a:cubicBezTo>
                  <a:cubicBezTo>
                    <a:pt x="10167" y="16358"/>
                    <a:pt x="10417" y="16317"/>
                    <a:pt x="10709" y="16268"/>
                  </a:cubicBezTo>
                  <a:cubicBezTo>
                    <a:pt x="10737" y="16795"/>
                    <a:pt x="10767" y="17354"/>
                    <a:pt x="10789" y="17914"/>
                  </a:cubicBezTo>
                  <a:cubicBezTo>
                    <a:pt x="10790" y="17943"/>
                    <a:pt x="10721" y="17989"/>
                    <a:pt x="10674" y="18001"/>
                  </a:cubicBezTo>
                  <a:cubicBezTo>
                    <a:pt x="10247" y="18109"/>
                    <a:pt x="9862" y="18307"/>
                    <a:pt x="9859" y="18754"/>
                  </a:cubicBezTo>
                  <a:cubicBezTo>
                    <a:pt x="9858" y="18987"/>
                    <a:pt x="9728" y="19193"/>
                    <a:pt x="9547" y="19380"/>
                  </a:cubicBezTo>
                  <a:cubicBezTo>
                    <a:pt x="9466" y="19462"/>
                    <a:pt x="9380" y="19542"/>
                    <a:pt x="9296" y="19623"/>
                  </a:cubicBezTo>
                  <a:cubicBezTo>
                    <a:pt x="9700" y="19378"/>
                    <a:pt x="9955" y="19074"/>
                    <a:pt x="9996" y="18678"/>
                  </a:cubicBezTo>
                  <a:cubicBezTo>
                    <a:pt x="10027" y="18384"/>
                    <a:pt x="10371" y="18159"/>
                    <a:pt x="10792" y="18156"/>
                  </a:cubicBezTo>
                  <a:cubicBezTo>
                    <a:pt x="10765" y="18437"/>
                    <a:pt x="10741" y="18716"/>
                    <a:pt x="10706" y="18995"/>
                  </a:cubicBezTo>
                  <a:cubicBezTo>
                    <a:pt x="10701" y="19027"/>
                    <a:pt x="10637" y="19065"/>
                    <a:pt x="10589" y="19081"/>
                  </a:cubicBezTo>
                  <a:cubicBezTo>
                    <a:pt x="10080" y="19254"/>
                    <a:pt x="9903" y="19549"/>
                    <a:pt x="9965" y="19957"/>
                  </a:cubicBezTo>
                  <a:cubicBezTo>
                    <a:pt x="9988" y="20113"/>
                    <a:pt x="9948" y="20281"/>
                    <a:pt x="9891" y="20434"/>
                  </a:cubicBezTo>
                  <a:cubicBezTo>
                    <a:pt x="9832" y="20593"/>
                    <a:pt x="9717" y="20739"/>
                    <a:pt x="9627" y="20891"/>
                  </a:cubicBezTo>
                  <a:cubicBezTo>
                    <a:pt x="9671" y="20866"/>
                    <a:pt x="9704" y="20836"/>
                    <a:pt x="9734" y="20804"/>
                  </a:cubicBezTo>
                  <a:cubicBezTo>
                    <a:pt x="10000" y="20514"/>
                    <a:pt x="10140" y="20199"/>
                    <a:pt x="10084" y="19844"/>
                  </a:cubicBezTo>
                  <a:cubicBezTo>
                    <a:pt x="10040" y="19565"/>
                    <a:pt x="10288" y="19302"/>
                    <a:pt x="10686" y="19221"/>
                  </a:cubicBezTo>
                  <a:cubicBezTo>
                    <a:pt x="10579" y="20025"/>
                    <a:pt x="10405" y="20811"/>
                    <a:pt x="10116" y="21584"/>
                  </a:cubicBezTo>
                  <a:cubicBezTo>
                    <a:pt x="10142" y="21589"/>
                    <a:pt x="10168" y="21595"/>
                    <a:pt x="10194" y="21600"/>
                  </a:cubicBezTo>
                  <a:cubicBezTo>
                    <a:pt x="10497" y="20891"/>
                    <a:pt x="10800" y="20182"/>
                    <a:pt x="11105" y="19468"/>
                  </a:cubicBezTo>
                  <a:cubicBezTo>
                    <a:pt x="11459" y="19747"/>
                    <a:pt x="11550" y="20103"/>
                    <a:pt x="11559" y="20482"/>
                  </a:cubicBezTo>
                  <a:cubicBezTo>
                    <a:pt x="11627" y="20117"/>
                    <a:pt x="11569" y="19769"/>
                    <a:pt x="11265" y="19474"/>
                  </a:cubicBezTo>
                  <a:cubicBezTo>
                    <a:pt x="11145" y="19357"/>
                    <a:pt x="11137" y="19252"/>
                    <a:pt x="11164" y="19120"/>
                  </a:cubicBezTo>
                  <a:cubicBezTo>
                    <a:pt x="11307" y="18429"/>
                    <a:pt x="11448" y="17738"/>
                    <a:pt x="11577" y="17046"/>
                  </a:cubicBezTo>
                  <a:cubicBezTo>
                    <a:pt x="11630" y="16760"/>
                    <a:pt x="11726" y="16671"/>
                    <a:pt x="12107" y="16606"/>
                  </a:cubicBezTo>
                  <a:cubicBezTo>
                    <a:pt x="12206" y="16589"/>
                    <a:pt x="12339" y="16568"/>
                    <a:pt x="12386" y="16515"/>
                  </a:cubicBezTo>
                  <a:cubicBezTo>
                    <a:pt x="12499" y="16383"/>
                    <a:pt x="12634" y="16406"/>
                    <a:pt x="12788" y="16439"/>
                  </a:cubicBezTo>
                  <a:cubicBezTo>
                    <a:pt x="12844" y="16451"/>
                    <a:pt x="12905" y="16464"/>
                    <a:pt x="12962" y="16460"/>
                  </a:cubicBezTo>
                  <a:cubicBezTo>
                    <a:pt x="13146" y="16448"/>
                    <a:pt x="13189" y="16517"/>
                    <a:pt x="13175" y="16639"/>
                  </a:cubicBezTo>
                  <a:cubicBezTo>
                    <a:pt x="13155" y="16811"/>
                    <a:pt x="13241" y="16955"/>
                    <a:pt x="13426" y="17100"/>
                  </a:cubicBezTo>
                  <a:cubicBezTo>
                    <a:pt x="13367" y="16979"/>
                    <a:pt x="13323" y="16888"/>
                    <a:pt x="13278" y="16797"/>
                  </a:cubicBezTo>
                  <a:cubicBezTo>
                    <a:pt x="13331" y="16806"/>
                    <a:pt x="13358" y="16822"/>
                    <a:pt x="13374" y="16843"/>
                  </a:cubicBezTo>
                  <a:cubicBezTo>
                    <a:pt x="13565" y="17092"/>
                    <a:pt x="13853" y="17198"/>
                    <a:pt x="14236" y="17212"/>
                  </a:cubicBezTo>
                  <a:cubicBezTo>
                    <a:pt x="14446" y="17219"/>
                    <a:pt x="14664" y="17271"/>
                    <a:pt x="14858" y="17337"/>
                  </a:cubicBezTo>
                  <a:cubicBezTo>
                    <a:pt x="15080" y="17414"/>
                    <a:pt x="15278" y="17529"/>
                    <a:pt x="15488" y="17627"/>
                  </a:cubicBezTo>
                  <a:cubicBezTo>
                    <a:pt x="15473" y="17610"/>
                    <a:pt x="15458" y="17585"/>
                    <a:pt x="15434" y="17567"/>
                  </a:cubicBezTo>
                  <a:cubicBezTo>
                    <a:pt x="15087" y="17309"/>
                    <a:pt x="14675" y="17147"/>
                    <a:pt x="14184" y="17115"/>
                  </a:cubicBezTo>
                  <a:cubicBezTo>
                    <a:pt x="13748" y="17086"/>
                    <a:pt x="13425" y="16822"/>
                    <a:pt x="13439" y="16493"/>
                  </a:cubicBezTo>
                  <a:cubicBezTo>
                    <a:pt x="13511" y="16493"/>
                    <a:pt x="13584" y="16485"/>
                    <a:pt x="13654" y="16494"/>
                  </a:cubicBezTo>
                  <a:cubicBezTo>
                    <a:pt x="14380" y="16588"/>
                    <a:pt x="15062" y="16769"/>
                    <a:pt x="15693" y="17057"/>
                  </a:cubicBezTo>
                  <a:cubicBezTo>
                    <a:pt x="15802" y="17106"/>
                    <a:pt x="15825" y="17160"/>
                    <a:pt x="15818" y="17248"/>
                  </a:cubicBezTo>
                  <a:cubicBezTo>
                    <a:pt x="15800" y="17453"/>
                    <a:pt x="15859" y="17566"/>
                    <a:pt x="15973" y="17639"/>
                  </a:cubicBezTo>
                  <a:cubicBezTo>
                    <a:pt x="15955" y="17513"/>
                    <a:pt x="15933" y="17361"/>
                    <a:pt x="15911" y="17209"/>
                  </a:cubicBezTo>
                  <a:cubicBezTo>
                    <a:pt x="15935" y="17204"/>
                    <a:pt x="15958" y="17200"/>
                    <a:pt x="15982" y="17196"/>
                  </a:cubicBezTo>
                  <a:cubicBezTo>
                    <a:pt x="17030" y="17743"/>
                    <a:pt x="17855" y="18433"/>
                    <a:pt x="18394" y="19312"/>
                  </a:cubicBezTo>
                  <a:cubicBezTo>
                    <a:pt x="18361" y="19190"/>
                    <a:pt x="18314" y="19074"/>
                    <a:pt x="18252" y="18963"/>
                  </a:cubicBezTo>
                  <a:cubicBezTo>
                    <a:pt x="17835" y="18216"/>
                    <a:pt x="17206" y="17584"/>
                    <a:pt x="16397" y="17052"/>
                  </a:cubicBezTo>
                  <a:cubicBezTo>
                    <a:pt x="15631" y="16548"/>
                    <a:pt x="14769" y="16176"/>
                    <a:pt x="13762" y="16013"/>
                  </a:cubicBezTo>
                  <a:cubicBezTo>
                    <a:pt x="13454" y="15963"/>
                    <a:pt x="13142" y="15925"/>
                    <a:pt x="12838" y="15864"/>
                  </a:cubicBezTo>
                  <a:cubicBezTo>
                    <a:pt x="12299" y="15758"/>
                    <a:pt x="11871" y="15524"/>
                    <a:pt x="11557" y="15179"/>
                  </a:cubicBezTo>
                  <a:cubicBezTo>
                    <a:pt x="11433" y="15043"/>
                    <a:pt x="11460" y="14897"/>
                    <a:pt x="11608" y="14813"/>
                  </a:cubicBezTo>
                  <a:cubicBezTo>
                    <a:pt x="11764" y="14725"/>
                    <a:pt x="11921" y="14638"/>
                    <a:pt x="12122" y="14525"/>
                  </a:cubicBezTo>
                  <a:cubicBezTo>
                    <a:pt x="12158" y="14631"/>
                    <a:pt x="12209" y="14716"/>
                    <a:pt x="12211" y="14802"/>
                  </a:cubicBezTo>
                  <a:cubicBezTo>
                    <a:pt x="12215" y="14963"/>
                    <a:pt x="12274" y="15098"/>
                    <a:pt x="12391" y="15187"/>
                  </a:cubicBezTo>
                  <a:cubicBezTo>
                    <a:pt x="12375" y="15054"/>
                    <a:pt x="12363" y="14902"/>
                    <a:pt x="12337" y="14752"/>
                  </a:cubicBezTo>
                  <a:cubicBezTo>
                    <a:pt x="12323" y="14673"/>
                    <a:pt x="12284" y="14595"/>
                    <a:pt x="12261" y="14516"/>
                  </a:cubicBezTo>
                  <a:cubicBezTo>
                    <a:pt x="12249" y="14477"/>
                    <a:pt x="12225" y="14426"/>
                    <a:pt x="12247" y="14398"/>
                  </a:cubicBezTo>
                  <a:cubicBezTo>
                    <a:pt x="12428" y="14169"/>
                    <a:pt x="12618" y="13945"/>
                    <a:pt x="12807" y="13719"/>
                  </a:cubicBezTo>
                  <a:cubicBezTo>
                    <a:pt x="13096" y="13841"/>
                    <a:pt x="13251" y="14060"/>
                    <a:pt x="13154" y="14270"/>
                  </a:cubicBezTo>
                  <a:cubicBezTo>
                    <a:pt x="13011" y="14577"/>
                    <a:pt x="13055" y="14873"/>
                    <a:pt x="13213" y="15164"/>
                  </a:cubicBezTo>
                  <a:cubicBezTo>
                    <a:pt x="13280" y="15287"/>
                    <a:pt x="13388" y="15397"/>
                    <a:pt x="13501" y="15545"/>
                  </a:cubicBezTo>
                  <a:cubicBezTo>
                    <a:pt x="13516" y="15493"/>
                    <a:pt x="13521" y="15487"/>
                    <a:pt x="13519" y="15484"/>
                  </a:cubicBezTo>
                  <a:cubicBezTo>
                    <a:pt x="13507" y="15467"/>
                    <a:pt x="13495" y="15450"/>
                    <a:pt x="13483" y="15432"/>
                  </a:cubicBezTo>
                  <a:cubicBezTo>
                    <a:pt x="13255" y="15110"/>
                    <a:pt x="13146" y="14764"/>
                    <a:pt x="13341" y="14423"/>
                  </a:cubicBezTo>
                  <a:cubicBezTo>
                    <a:pt x="13573" y="14019"/>
                    <a:pt x="13391" y="13685"/>
                    <a:pt x="12964" y="13445"/>
                  </a:cubicBezTo>
                  <a:cubicBezTo>
                    <a:pt x="12916" y="13418"/>
                    <a:pt x="12903" y="13355"/>
                    <a:pt x="12853" y="13275"/>
                  </a:cubicBezTo>
                  <a:cubicBezTo>
                    <a:pt x="13312" y="13317"/>
                    <a:pt x="13671" y="13416"/>
                    <a:pt x="13992" y="13585"/>
                  </a:cubicBezTo>
                  <a:cubicBezTo>
                    <a:pt x="14187" y="13688"/>
                    <a:pt x="14197" y="13748"/>
                    <a:pt x="14075" y="13903"/>
                  </a:cubicBezTo>
                  <a:cubicBezTo>
                    <a:pt x="13931" y="14084"/>
                    <a:pt x="13910" y="14310"/>
                    <a:pt x="14031" y="14485"/>
                  </a:cubicBezTo>
                  <a:cubicBezTo>
                    <a:pt x="13942" y="14217"/>
                    <a:pt x="14109" y="14010"/>
                    <a:pt x="14311" y="13803"/>
                  </a:cubicBezTo>
                  <a:cubicBezTo>
                    <a:pt x="14543" y="14001"/>
                    <a:pt x="14683" y="14231"/>
                    <a:pt x="14747" y="14486"/>
                  </a:cubicBezTo>
                  <a:cubicBezTo>
                    <a:pt x="14854" y="14912"/>
                    <a:pt x="15069" y="15305"/>
                    <a:pt x="15389" y="15665"/>
                  </a:cubicBezTo>
                  <a:cubicBezTo>
                    <a:pt x="15937" y="16280"/>
                    <a:pt x="16671" y="16739"/>
                    <a:pt x="17545" y="17074"/>
                  </a:cubicBezTo>
                  <a:cubicBezTo>
                    <a:pt x="17787" y="17166"/>
                    <a:pt x="18047" y="17231"/>
                    <a:pt x="18298" y="17309"/>
                  </a:cubicBezTo>
                  <a:cubicBezTo>
                    <a:pt x="18307" y="17296"/>
                    <a:pt x="18315" y="17283"/>
                    <a:pt x="18323" y="17270"/>
                  </a:cubicBezTo>
                  <a:cubicBezTo>
                    <a:pt x="17534" y="17033"/>
                    <a:pt x="16862" y="16670"/>
                    <a:pt x="16300" y="16199"/>
                  </a:cubicBezTo>
                  <a:cubicBezTo>
                    <a:pt x="15737" y="15726"/>
                    <a:pt x="15339" y="15189"/>
                    <a:pt x="15220" y="14555"/>
                  </a:cubicBezTo>
                  <a:cubicBezTo>
                    <a:pt x="15235" y="14539"/>
                    <a:pt x="15250" y="14522"/>
                    <a:pt x="15264" y="14505"/>
                  </a:cubicBezTo>
                  <a:cubicBezTo>
                    <a:pt x="15475" y="14563"/>
                    <a:pt x="15686" y="14620"/>
                    <a:pt x="15899" y="14677"/>
                  </a:cubicBezTo>
                  <a:cubicBezTo>
                    <a:pt x="15757" y="14559"/>
                    <a:pt x="15582" y="14474"/>
                    <a:pt x="15369" y="14451"/>
                  </a:cubicBezTo>
                  <a:cubicBezTo>
                    <a:pt x="15254" y="14438"/>
                    <a:pt x="15206" y="14417"/>
                    <a:pt x="15180" y="14324"/>
                  </a:cubicBezTo>
                  <a:cubicBezTo>
                    <a:pt x="15042" y="13827"/>
                    <a:pt x="14731" y="13403"/>
                    <a:pt x="14138" y="13137"/>
                  </a:cubicBezTo>
                  <a:cubicBezTo>
                    <a:pt x="13838" y="13003"/>
                    <a:pt x="13494" y="12924"/>
                    <a:pt x="13173" y="12814"/>
                  </a:cubicBezTo>
                  <a:cubicBezTo>
                    <a:pt x="13087" y="12785"/>
                    <a:pt x="12974" y="12749"/>
                    <a:pt x="12944" y="12694"/>
                  </a:cubicBezTo>
                  <a:cubicBezTo>
                    <a:pt x="12898" y="12610"/>
                    <a:pt x="12914" y="12507"/>
                    <a:pt x="12902" y="12396"/>
                  </a:cubicBezTo>
                  <a:cubicBezTo>
                    <a:pt x="13370" y="12677"/>
                    <a:pt x="13865" y="12878"/>
                    <a:pt x="14449" y="12939"/>
                  </a:cubicBezTo>
                  <a:cubicBezTo>
                    <a:pt x="14502" y="12944"/>
                    <a:pt x="14550" y="12992"/>
                    <a:pt x="14593" y="13026"/>
                  </a:cubicBezTo>
                  <a:cubicBezTo>
                    <a:pt x="14675" y="13088"/>
                    <a:pt x="14751" y="13154"/>
                    <a:pt x="14829" y="13218"/>
                  </a:cubicBezTo>
                  <a:cubicBezTo>
                    <a:pt x="14842" y="13210"/>
                    <a:pt x="14855" y="13201"/>
                    <a:pt x="14868" y="13192"/>
                  </a:cubicBezTo>
                  <a:cubicBezTo>
                    <a:pt x="14807" y="13123"/>
                    <a:pt x="14747" y="13053"/>
                    <a:pt x="14673" y="12967"/>
                  </a:cubicBezTo>
                  <a:cubicBezTo>
                    <a:pt x="14840" y="12967"/>
                    <a:pt x="14972" y="12967"/>
                    <a:pt x="15103" y="12968"/>
                  </a:cubicBezTo>
                  <a:cubicBezTo>
                    <a:pt x="15742" y="12972"/>
                    <a:pt x="16249" y="13169"/>
                    <a:pt x="16599" y="13567"/>
                  </a:cubicBezTo>
                  <a:cubicBezTo>
                    <a:pt x="16721" y="13706"/>
                    <a:pt x="16805" y="13846"/>
                    <a:pt x="16644" y="14038"/>
                  </a:cubicBezTo>
                  <a:cubicBezTo>
                    <a:pt x="16375" y="14361"/>
                    <a:pt x="16464" y="14639"/>
                    <a:pt x="16784" y="14932"/>
                  </a:cubicBezTo>
                  <a:cubicBezTo>
                    <a:pt x="16930" y="15065"/>
                    <a:pt x="17054" y="15225"/>
                    <a:pt x="17120" y="15388"/>
                  </a:cubicBezTo>
                  <a:cubicBezTo>
                    <a:pt x="17201" y="15589"/>
                    <a:pt x="17212" y="15805"/>
                    <a:pt x="17240" y="15946"/>
                  </a:cubicBezTo>
                  <a:cubicBezTo>
                    <a:pt x="17312" y="15427"/>
                    <a:pt x="17247" y="15243"/>
                    <a:pt x="16795" y="14783"/>
                  </a:cubicBezTo>
                  <a:cubicBezTo>
                    <a:pt x="16596" y="14579"/>
                    <a:pt x="16599" y="14339"/>
                    <a:pt x="16818" y="14106"/>
                  </a:cubicBezTo>
                  <a:cubicBezTo>
                    <a:pt x="16903" y="14739"/>
                    <a:pt x="17273" y="15262"/>
                    <a:pt x="17833" y="15712"/>
                  </a:cubicBezTo>
                  <a:cubicBezTo>
                    <a:pt x="18390" y="16160"/>
                    <a:pt x="19047" y="16488"/>
                    <a:pt x="19854" y="16627"/>
                  </a:cubicBezTo>
                  <a:cubicBezTo>
                    <a:pt x="18721" y="16227"/>
                    <a:pt x="17922" y="15601"/>
                    <a:pt x="17457" y="14698"/>
                  </a:cubicBezTo>
                  <a:cubicBezTo>
                    <a:pt x="17803" y="14782"/>
                    <a:pt x="17802" y="14776"/>
                    <a:pt x="18173" y="14726"/>
                  </a:cubicBezTo>
                  <a:cubicBezTo>
                    <a:pt x="18292" y="14710"/>
                    <a:pt x="18422" y="14725"/>
                    <a:pt x="18544" y="14738"/>
                  </a:cubicBezTo>
                  <a:cubicBezTo>
                    <a:pt x="18658" y="14751"/>
                    <a:pt x="18770" y="14781"/>
                    <a:pt x="18882" y="14803"/>
                  </a:cubicBezTo>
                  <a:cubicBezTo>
                    <a:pt x="18618" y="14659"/>
                    <a:pt x="18326" y="14627"/>
                    <a:pt x="18011" y="14657"/>
                  </a:cubicBezTo>
                  <a:cubicBezTo>
                    <a:pt x="17912" y="14667"/>
                    <a:pt x="17798" y="14662"/>
                    <a:pt x="17706" y="14635"/>
                  </a:cubicBezTo>
                  <a:cubicBezTo>
                    <a:pt x="17418" y="14550"/>
                    <a:pt x="17331" y="14372"/>
                    <a:pt x="17325" y="14151"/>
                  </a:cubicBezTo>
                  <a:cubicBezTo>
                    <a:pt x="17312" y="13656"/>
                    <a:pt x="17092" y="13227"/>
                    <a:pt x="16559" y="12909"/>
                  </a:cubicBezTo>
                  <a:cubicBezTo>
                    <a:pt x="16538" y="12896"/>
                    <a:pt x="16525" y="12876"/>
                    <a:pt x="16509" y="12859"/>
                  </a:cubicBezTo>
                  <a:cubicBezTo>
                    <a:pt x="16515" y="12846"/>
                    <a:pt x="16522" y="12832"/>
                    <a:pt x="16528" y="12819"/>
                  </a:cubicBezTo>
                  <a:cubicBezTo>
                    <a:pt x="16919" y="12856"/>
                    <a:pt x="17308" y="12898"/>
                    <a:pt x="17699" y="12926"/>
                  </a:cubicBezTo>
                  <a:cubicBezTo>
                    <a:pt x="17858" y="12937"/>
                    <a:pt x="17889" y="12985"/>
                    <a:pt x="17883" y="13095"/>
                  </a:cubicBezTo>
                  <a:cubicBezTo>
                    <a:pt x="17869" y="13391"/>
                    <a:pt x="18008" y="13639"/>
                    <a:pt x="18362" y="13791"/>
                  </a:cubicBezTo>
                  <a:cubicBezTo>
                    <a:pt x="18486" y="13844"/>
                    <a:pt x="18517" y="13907"/>
                    <a:pt x="18524" y="14003"/>
                  </a:cubicBezTo>
                  <a:cubicBezTo>
                    <a:pt x="18533" y="14113"/>
                    <a:pt x="18569" y="14221"/>
                    <a:pt x="18593" y="14329"/>
                  </a:cubicBezTo>
                  <a:cubicBezTo>
                    <a:pt x="18605" y="14327"/>
                    <a:pt x="18616" y="14325"/>
                    <a:pt x="18628" y="14323"/>
                  </a:cubicBezTo>
                  <a:cubicBezTo>
                    <a:pt x="18617" y="14180"/>
                    <a:pt x="18607" y="14037"/>
                    <a:pt x="18596" y="13869"/>
                  </a:cubicBezTo>
                  <a:cubicBezTo>
                    <a:pt x="19079" y="13987"/>
                    <a:pt x="19352" y="14241"/>
                    <a:pt x="19612" y="14510"/>
                  </a:cubicBezTo>
                  <a:cubicBezTo>
                    <a:pt x="19615" y="14485"/>
                    <a:pt x="19612" y="14465"/>
                    <a:pt x="19600" y="14450"/>
                  </a:cubicBezTo>
                  <a:cubicBezTo>
                    <a:pt x="19378" y="14156"/>
                    <a:pt x="19088" y="13920"/>
                    <a:pt x="18658" y="13787"/>
                  </a:cubicBezTo>
                  <a:cubicBezTo>
                    <a:pt x="18165" y="13635"/>
                    <a:pt x="17997" y="13393"/>
                    <a:pt x="18097" y="13003"/>
                  </a:cubicBezTo>
                  <a:cubicBezTo>
                    <a:pt x="18791" y="13137"/>
                    <a:pt x="19428" y="13366"/>
                    <a:pt x="20024" y="13654"/>
                  </a:cubicBezTo>
                  <a:cubicBezTo>
                    <a:pt x="20616" y="13939"/>
                    <a:pt x="21135" y="14290"/>
                    <a:pt x="21600" y="14687"/>
                  </a:cubicBezTo>
                  <a:cubicBezTo>
                    <a:pt x="21287" y="14383"/>
                    <a:pt x="20966" y="14083"/>
                    <a:pt x="20595" y="13824"/>
                  </a:cubicBezTo>
                  <a:close/>
                </a:path>
              </a:pathLst>
            </a:custGeom>
            <a:solidFill>
              <a:srgbClr val="212935"/>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1" name="Shape 20"/>
            <p:cNvSpPr/>
            <p:nvPr/>
          </p:nvSpPr>
          <p:spPr>
            <a:xfrm>
              <a:off x="695121" y="-3808"/>
              <a:ext cx="62967" cy="161149"/>
            </a:xfrm>
            <a:custGeom>
              <a:avLst/>
              <a:gdLst/>
              <a:ahLst/>
              <a:cxnLst>
                <a:cxn ang="0">
                  <a:pos x="wd2" y="hd2"/>
                </a:cxn>
                <a:cxn ang="5400000">
                  <a:pos x="wd2" y="hd2"/>
                </a:cxn>
                <a:cxn ang="10800000">
                  <a:pos x="wd2" y="hd2"/>
                </a:cxn>
                <a:cxn ang="16200000">
                  <a:pos x="wd2" y="hd2"/>
                </a:cxn>
              </a:cxnLst>
              <a:rect l="0" t="0" r="r" b="b"/>
              <a:pathLst>
                <a:path w="9612" h="21600" extrusionOk="0">
                  <a:moveTo>
                    <a:pt x="1439" y="0"/>
                  </a:moveTo>
                  <a:cubicBezTo>
                    <a:pt x="2618" y="2503"/>
                    <a:pt x="-2664" y="3632"/>
                    <a:pt x="1875" y="7320"/>
                  </a:cubicBezTo>
                  <a:cubicBezTo>
                    <a:pt x="5367" y="3747"/>
                    <a:pt x="2574" y="1089"/>
                    <a:pt x="1439" y="0"/>
                  </a:cubicBezTo>
                  <a:close/>
                  <a:moveTo>
                    <a:pt x="3873" y="1922"/>
                  </a:moveTo>
                  <a:cubicBezTo>
                    <a:pt x="7043" y="8653"/>
                    <a:pt x="-7164" y="11683"/>
                    <a:pt x="5045" y="21600"/>
                  </a:cubicBezTo>
                  <a:cubicBezTo>
                    <a:pt x="14436" y="11991"/>
                    <a:pt x="6925" y="4851"/>
                    <a:pt x="3873" y="1922"/>
                  </a:cubicBezTo>
                  <a:close/>
                </a:path>
              </a:pathLst>
            </a:custGeom>
            <a:solidFill>
              <a:schemeClr val="accent3"/>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2" name="Shape 21"/>
            <p:cNvSpPr/>
            <p:nvPr/>
          </p:nvSpPr>
          <p:spPr>
            <a:xfrm>
              <a:off x="430915" y="128905"/>
              <a:ext cx="187025" cy="233781"/>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7544" y="0"/>
                    <a:pt x="4960" y="830"/>
                    <a:pt x="2975" y="2490"/>
                  </a:cubicBezTo>
                  <a:cubicBezTo>
                    <a:pt x="990" y="4149"/>
                    <a:pt x="0" y="6242"/>
                    <a:pt x="0" y="8766"/>
                  </a:cubicBezTo>
                  <a:lnTo>
                    <a:pt x="0" y="10333"/>
                  </a:lnTo>
                  <a:lnTo>
                    <a:pt x="5173" y="10333"/>
                  </a:lnTo>
                  <a:lnTo>
                    <a:pt x="5173" y="8750"/>
                  </a:lnTo>
                  <a:cubicBezTo>
                    <a:pt x="5173" y="7130"/>
                    <a:pt x="5658" y="5803"/>
                    <a:pt x="6630" y="4776"/>
                  </a:cubicBezTo>
                  <a:cubicBezTo>
                    <a:pt x="7602" y="3748"/>
                    <a:pt x="8965" y="3237"/>
                    <a:pt x="10731" y="3237"/>
                  </a:cubicBezTo>
                  <a:cubicBezTo>
                    <a:pt x="12497" y="3237"/>
                    <a:pt x="13887" y="3749"/>
                    <a:pt x="14895" y="4782"/>
                  </a:cubicBezTo>
                  <a:cubicBezTo>
                    <a:pt x="15902" y="5813"/>
                    <a:pt x="16406" y="7139"/>
                    <a:pt x="16406" y="8750"/>
                  </a:cubicBezTo>
                  <a:lnTo>
                    <a:pt x="16406" y="10333"/>
                  </a:lnTo>
                  <a:lnTo>
                    <a:pt x="21600" y="10333"/>
                  </a:lnTo>
                  <a:lnTo>
                    <a:pt x="21600" y="8766"/>
                  </a:lnTo>
                  <a:cubicBezTo>
                    <a:pt x="21600" y="6242"/>
                    <a:pt x="20592" y="4149"/>
                    <a:pt x="18577" y="2490"/>
                  </a:cubicBezTo>
                  <a:cubicBezTo>
                    <a:pt x="16562" y="830"/>
                    <a:pt x="13943" y="0"/>
                    <a:pt x="10731" y="0"/>
                  </a:cubicBezTo>
                  <a:close/>
                  <a:moveTo>
                    <a:pt x="10876" y="9267"/>
                  </a:moveTo>
                  <a:cubicBezTo>
                    <a:pt x="10303" y="9267"/>
                    <a:pt x="9858" y="9433"/>
                    <a:pt x="9543" y="9767"/>
                  </a:cubicBezTo>
                  <a:cubicBezTo>
                    <a:pt x="9228" y="10100"/>
                    <a:pt x="9069" y="10527"/>
                    <a:pt x="9069" y="11053"/>
                  </a:cubicBezTo>
                  <a:lnTo>
                    <a:pt x="9069" y="11564"/>
                  </a:lnTo>
                  <a:lnTo>
                    <a:pt x="9069" y="11872"/>
                  </a:lnTo>
                  <a:cubicBezTo>
                    <a:pt x="9069" y="12403"/>
                    <a:pt x="9231" y="12834"/>
                    <a:pt x="9550" y="13169"/>
                  </a:cubicBezTo>
                  <a:cubicBezTo>
                    <a:pt x="9869" y="13503"/>
                    <a:pt x="10314" y="13669"/>
                    <a:pt x="10882" y="13669"/>
                  </a:cubicBezTo>
                  <a:cubicBezTo>
                    <a:pt x="11459" y="13669"/>
                    <a:pt x="11906" y="13503"/>
                    <a:pt x="12229" y="13169"/>
                  </a:cubicBezTo>
                  <a:cubicBezTo>
                    <a:pt x="12552" y="12834"/>
                    <a:pt x="12717" y="12403"/>
                    <a:pt x="12717" y="11872"/>
                  </a:cubicBezTo>
                  <a:lnTo>
                    <a:pt x="12717" y="11564"/>
                  </a:lnTo>
                  <a:lnTo>
                    <a:pt x="12717" y="11053"/>
                  </a:lnTo>
                  <a:cubicBezTo>
                    <a:pt x="12717" y="10530"/>
                    <a:pt x="12549" y="10101"/>
                    <a:pt x="12222" y="9767"/>
                  </a:cubicBezTo>
                  <a:cubicBezTo>
                    <a:pt x="11895" y="9432"/>
                    <a:pt x="11448" y="9267"/>
                    <a:pt x="10876" y="9267"/>
                  </a:cubicBezTo>
                  <a:close/>
                  <a:moveTo>
                    <a:pt x="0" y="11910"/>
                  </a:moveTo>
                  <a:lnTo>
                    <a:pt x="0" y="12839"/>
                  </a:lnTo>
                  <a:cubicBezTo>
                    <a:pt x="0" y="15373"/>
                    <a:pt x="991" y="17467"/>
                    <a:pt x="2982" y="19121"/>
                  </a:cubicBezTo>
                  <a:cubicBezTo>
                    <a:pt x="4973" y="20776"/>
                    <a:pt x="7565" y="21600"/>
                    <a:pt x="10752" y="21600"/>
                  </a:cubicBezTo>
                  <a:cubicBezTo>
                    <a:pt x="13964" y="21600"/>
                    <a:pt x="16575" y="20776"/>
                    <a:pt x="18584" y="19121"/>
                  </a:cubicBezTo>
                  <a:cubicBezTo>
                    <a:pt x="20593" y="17467"/>
                    <a:pt x="21600" y="15373"/>
                    <a:pt x="21600" y="12839"/>
                  </a:cubicBezTo>
                  <a:lnTo>
                    <a:pt x="21600" y="11910"/>
                  </a:lnTo>
                  <a:lnTo>
                    <a:pt x="16406" y="11910"/>
                  </a:lnTo>
                  <a:cubicBezTo>
                    <a:pt x="16406" y="11910"/>
                    <a:pt x="16406" y="12856"/>
                    <a:pt x="16406" y="12856"/>
                  </a:cubicBezTo>
                  <a:cubicBezTo>
                    <a:pt x="16406" y="14495"/>
                    <a:pt x="15911" y="15829"/>
                    <a:pt x="14915" y="16862"/>
                  </a:cubicBezTo>
                  <a:cubicBezTo>
                    <a:pt x="13920" y="17894"/>
                    <a:pt x="12530" y="18412"/>
                    <a:pt x="10752" y="18412"/>
                  </a:cubicBezTo>
                  <a:cubicBezTo>
                    <a:pt x="8998" y="18412"/>
                    <a:pt x="7627" y="17894"/>
                    <a:pt x="6644" y="16862"/>
                  </a:cubicBezTo>
                  <a:cubicBezTo>
                    <a:pt x="5660" y="15829"/>
                    <a:pt x="5173" y="14495"/>
                    <a:pt x="5173" y="12856"/>
                  </a:cubicBezTo>
                  <a:lnTo>
                    <a:pt x="5173" y="11910"/>
                  </a:lnTo>
                  <a:lnTo>
                    <a:pt x="0" y="11910"/>
                  </a:lnTo>
                  <a:close/>
                </a:path>
              </a:pathLst>
            </a:custGeom>
            <a:solidFill>
              <a:schemeClr val="accent5"/>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3" name="Shape 22"/>
            <p:cNvSpPr/>
            <p:nvPr/>
          </p:nvSpPr>
          <p:spPr>
            <a:xfrm>
              <a:off x="201062" y="128905"/>
              <a:ext cx="187024" cy="233781"/>
            </a:xfrm>
            <a:custGeom>
              <a:avLst/>
              <a:gdLst/>
              <a:ahLst/>
              <a:cxnLst>
                <a:cxn ang="0">
                  <a:pos x="wd2" y="hd2"/>
                </a:cxn>
                <a:cxn ang="5400000">
                  <a:pos x="wd2" y="hd2"/>
                </a:cxn>
                <a:cxn ang="10800000">
                  <a:pos x="wd2" y="hd2"/>
                </a:cxn>
                <a:cxn ang="16200000">
                  <a:pos x="wd2" y="hd2"/>
                </a:cxn>
              </a:cxnLst>
              <a:rect l="0" t="0" r="r" b="b"/>
              <a:pathLst>
                <a:path w="21600" h="21600" extrusionOk="0">
                  <a:moveTo>
                    <a:pt x="10738" y="0"/>
                  </a:moveTo>
                  <a:cubicBezTo>
                    <a:pt x="7550" y="0"/>
                    <a:pt x="4967" y="830"/>
                    <a:pt x="2982" y="2490"/>
                  </a:cubicBezTo>
                  <a:cubicBezTo>
                    <a:pt x="996" y="4149"/>
                    <a:pt x="0" y="6242"/>
                    <a:pt x="0" y="8766"/>
                  </a:cubicBezTo>
                  <a:lnTo>
                    <a:pt x="0" y="10333"/>
                  </a:lnTo>
                  <a:lnTo>
                    <a:pt x="5173" y="10333"/>
                  </a:lnTo>
                  <a:lnTo>
                    <a:pt x="5173" y="8750"/>
                  </a:lnTo>
                  <a:cubicBezTo>
                    <a:pt x="5173" y="7130"/>
                    <a:pt x="5665" y="5803"/>
                    <a:pt x="6637" y="4776"/>
                  </a:cubicBezTo>
                  <a:cubicBezTo>
                    <a:pt x="7609" y="3748"/>
                    <a:pt x="8972" y="3237"/>
                    <a:pt x="10738" y="3237"/>
                  </a:cubicBezTo>
                  <a:cubicBezTo>
                    <a:pt x="12504" y="3237"/>
                    <a:pt x="13894" y="3749"/>
                    <a:pt x="14902" y="4782"/>
                  </a:cubicBezTo>
                  <a:cubicBezTo>
                    <a:pt x="15909" y="5813"/>
                    <a:pt x="16413" y="7139"/>
                    <a:pt x="16413" y="8750"/>
                  </a:cubicBezTo>
                  <a:lnTo>
                    <a:pt x="16413" y="10333"/>
                  </a:lnTo>
                  <a:lnTo>
                    <a:pt x="21600" y="10333"/>
                  </a:lnTo>
                  <a:lnTo>
                    <a:pt x="21600" y="8766"/>
                  </a:lnTo>
                  <a:cubicBezTo>
                    <a:pt x="21600" y="6242"/>
                    <a:pt x="20599" y="4149"/>
                    <a:pt x="18584" y="2490"/>
                  </a:cubicBezTo>
                  <a:cubicBezTo>
                    <a:pt x="16569" y="830"/>
                    <a:pt x="13950" y="0"/>
                    <a:pt x="10738" y="0"/>
                  </a:cubicBezTo>
                  <a:close/>
                  <a:moveTo>
                    <a:pt x="10882" y="9267"/>
                  </a:moveTo>
                  <a:cubicBezTo>
                    <a:pt x="10310" y="9267"/>
                    <a:pt x="9865" y="9433"/>
                    <a:pt x="9550" y="9767"/>
                  </a:cubicBezTo>
                  <a:cubicBezTo>
                    <a:pt x="9235" y="10100"/>
                    <a:pt x="9076" y="10527"/>
                    <a:pt x="9076" y="11053"/>
                  </a:cubicBezTo>
                  <a:lnTo>
                    <a:pt x="9076" y="11564"/>
                  </a:lnTo>
                  <a:lnTo>
                    <a:pt x="9076" y="11872"/>
                  </a:lnTo>
                  <a:cubicBezTo>
                    <a:pt x="9076" y="12403"/>
                    <a:pt x="9238" y="12834"/>
                    <a:pt x="9556" y="13169"/>
                  </a:cubicBezTo>
                  <a:cubicBezTo>
                    <a:pt x="9875" y="13503"/>
                    <a:pt x="10321" y="13669"/>
                    <a:pt x="10889" y="13669"/>
                  </a:cubicBezTo>
                  <a:cubicBezTo>
                    <a:pt x="11466" y="13669"/>
                    <a:pt x="11913" y="13503"/>
                    <a:pt x="12236" y="13169"/>
                  </a:cubicBezTo>
                  <a:cubicBezTo>
                    <a:pt x="12559" y="12834"/>
                    <a:pt x="12717" y="12403"/>
                    <a:pt x="12717" y="11872"/>
                  </a:cubicBezTo>
                  <a:lnTo>
                    <a:pt x="12717" y="11564"/>
                  </a:lnTo>
                  <a:lnTo>
                    <a:pt x="12717" y="11053"/>
                  </a:lnTo>
                  <a:cubicBezTo>
                    <a:pt x="12717" y="10530"/>
                    <a:pt x="12556" y="10101"/>
                    <a:pt x="12229" y="9767"/>
                  </a:cubicBezTo>
                  <a:cubicBezTo>
                    <a:pt x="11902" y="9432"/>
                    <a:pt x="11455" y="9267"/>
                    <a:pt x="10882" y="9267"/>
                  </a:cubicBezTo>
                  <a:close/>
                  <a:moveTo>
                    <a:pt x="0" y="11910"/>
                  </a:moveTo>
                  <a:lnTo>
                    <a:pt x="0" y="12839"/>
                  </a:lnTo>
                  <a:cubicBezTo>
                    <a:pt x="0" y="15373"/>
                    <a:pt x="997" y="17467"/>
                    <a:pt x="2989" y="19121"/>
                  </a:cubicBezTo>
                  <a:cubicBezTo>
                    <a:pt x="4980" y="20776"/>
                    <a:pt x="7571" y="21600"/>
                    <a:pt x="10759" y="21600"/>
                  </a:cubicBezTo>
                  <a:cubicBezTo>
                    <a:pt x="13971" y="21600"/>
                    <a:pt x="16582" y="20776"/>
                    <a:pt x="18591" y="19121"/>
                  </a:cubicBezTo>
                  <a:cubicBezTo>
                    <a:pt x="20600" y="17467"/>
                    <a:pt x="21600" y="15373"/>
                    <a:pt x="21600" y="12839"/>
                  </a:cubicBezTo>
                  <a:lnTo>
                    <a:pt x="21600" y="11910"/>
                  </a:lnTo>
                  <a:lnTo>
                    <a:pt x="16413" y="11910"/>
                  </a:lnTo>
                  <a:cubicBezTo>
                    <a:pt x="16413" y="11910"/>
                    <a:pt x="16413" y="12856"/>
                    <a:pt x="16413" y="12856"/>
                  </a:cubicBezTo>
                  <a:cubicBezTo>
                    <a:pt x="16413" y="14495"/>
                    <a:pt x="15911" y="15829"/>
                    <a:pt x="14915" y="16862"/>
                  </a:cubicBezTo>
                  <a:cubicBezTo>
                    <a:pt x="13920" y="17894"/>
                    <a:pt x="12537" y="18412"/>
                    <a:pt x="10759" y="18412"/>
                  </a:cubicBezTo>
                  <a:cubicBezTo>
                    <a:pt x="9005" y="18412"/>
                    <a:pt x="7634" y="17894"/>
                    <a:pt x="6650" y="16862"/>
                  </a:cubicBezTo>
                  <a:cubicBezTo>
                    <a:pt x="5667" y="15829"/>
                    <a:pt x="5173" y="14495"/>
                    <a:pt x="5173" y="12856"/>
                  </a:cubicBezTo>
                  <a:lnTo>
                    <a:pt x="5173" y="11910"/>
                  </a:lnTo>
                  <a:lnTo>
                    <a:pt x="0" y="11910"/>
                  </a:lnTo>
                  <a:close/>
                </a:path>
              </a:pathLst>
            </a:custGeom>
            <a:solidFill>
              <a:schemeClr val="accent4"/>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4" name="Shape 23"/>
            <p:cNvSpPr/>
            <p:nvPr/>
          </p:nvSpPr>
          <p:spPr>
            <a:xfrm>
              <a:off x="0" y="29683"/>
              <a:ext cx="163825" cy="663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10"/>
                  </a:lnTo>
                  <a:lnTo>
                    <a:pt x="3027" y="1510"/>
                  </a:lnTo>
                  <a:lnTo>
                    <a:pt x="3027" y="21600"/>
                  </a:lnTo>
                  <a:lnTo>
                    <a:pt x="3749" y="21600"/>
                  </a:lnTo>
                  <a:lnTo>
                    <a:pt x="3749" y="1510"/>
                  </a:lnTo>
                  <a:lnTo>
                    <a:pt x="6769" y="1510"/>
                  </a:lnTo>
                  <a:cubicBezTo>
                    <a:pt x="6769" y="1510"/>
                    <a:pt x="6769" y="0"/>
                    <a:pt x="6769" y="0"/>
                  </a:cubicBezTo>
                  <a:lnTo>
                    <a:pt x="0" y="0"/>
                  </a:lnTo>
                  <a:close/>
                  <a:moveTo>
                    <a:pt x="7827" y="0"/>
                  </a:moveTo>
                  <a:lnTo>
                    <a:pt x="7827" y="21600"/>
                  </a:lnTo>
                  <a:lnTo>
                    <a:pt x="8549" y="21600"/>
                  </a:lnTo>
                  <a:lnTo>
                    <a:pt x="8549" y="11652"/>
                  </a:lnTo>
                  <a:lnTo>
                    <a:pt x="13537" y="11652"/>
                  </a:lnTo>
                  <a:lnTo>
                    <a:pt x="13537" y="21600"/>
                  </a:lnTo>
                  <a:lnTo>
                    <a:pt x="14259" y="21600"/>
                  </a:lnTo>
                  <a:cubicBezTo>
                    <a:pt x="14259" y="21600"/>
                    <a:pt x="14259" y="0"/>
                    <a:pt x="14259" y="0"/>
                  </a:cubicBezTo>
                  <a:lnTo>
                    <a:pt x="13537" y="0"/>
                  </a:lnTo>
                  <a:lnTo>
                    <a:pt x="13537" y="10142"/>
                  </a:lnTo>
                  <a:lnTo>
                    <a:pt x="8549" y="10142"/>
                  </a:lnTo>
                  <a:lnTo>
                    <a:pt x="8549" y="0"/>
                  </a:lnTo>
                  <a:lnTo>
                    <a:pt x="7827" y="0"/>
                  </a:lnTo>
                  <a:close/>
                  <a:moveTo>
                    <a:pt x="16047" y="0"/>
                  </a:moveTo>
                  <a:lnTo>
                    <a:pt x="16047" y="21600"/>
                  </a:lnTo>
                  <a:lnTo>
                    <a:pt x="21600" y="21600"/>
                  </a:lnTo>
                  <a:lnTo>
                    <a:pt x="21600" y="20090"/>
                  </a:lnTo>
                  <a:lnTo>
                    <a:pt x="16761" y="20090"/>
                  </a:lnTo>
                  <a:lnTo>
                    <a:pt x="16761" y="11129"/>
                  </a:lnTo>
                  <a:lnTo>
                    <a:pt x="20988" y="11129"/>
                  </a:lnTo>
                  <a:cubicBezTo>
                    <a:pt x="20988" y="11129"/>
                    <a:pt x="20988" y="9619"/>
                    <a:pt x="20988" y="9619"/>
                  </a:cubicBezTo>
                  <a:lnTo>
                    <a:pt x="16761" y="9619"/>
                  </a:lnTo>
                  <a:lnTo>
                    <a:pt x="16761" y="1510"/>
                  </a:lnTo>
                  <a:lnTo>
                    <a:pt x="21569" y="1510"/>
                  </a:lnTo>
                  <a:lnTo>
                    <a:pt x="21569" y="0"/>
                  </a:lnTo>
                  <a:lnTo>
                    <a:pt x="16047" y="0"/>
                  </a:lnTo>
                  <a:close/>
                </a:path>
              </a:pathLst>
            </a:custGeom>
            <a:solidFill>
              <a:srgbClr val="53585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5" name="Shape 24"/>
            <p:cNvSpPr/>
            <p:nvPr/>
          </p:nvSpPr>
          <p:spPr>
            <a:xfrm>
              <a:off x="0" y="390524"/>
              <a:ext cx="537406" cy="585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010"/>
                  </a:lnTo>
                  <a:lnTo>
                    <a:pt x="188" y="21010"/>
                  </a:lnTo>
                  <a:lnTo>
                    <a:pt x="188" y="12275"/>
                  </a:lnTo>
                  <a:cubicBezTo>
                    <a:pt x="188" y="12275"/>
                    <a:pt x="789" y="12275"/>
                    <a:pt x="789" y="12275"/>
                  </a:cubicBezTo>
                  <a:cubicBezTo>
                    <a:pt x="1030" y="12275"/>
                    <a:pt x="1218" y="11716"/>
                    <a:pt x="1350" y="10599"/>
                  </a:cubicBezTo>
                  <a:cubicBezTo>
                    <a:pt x="1482" y="9483"/>
                    <a:pt x="1548" y="8005"/>
                    <a:pt x="1548" y="6138"/>
                  </a:cubicBezTo>
                  <a:cubicBezTo>
                    <a:pt x="1548" y="4293"/>
                    <a:pt x="1482" y="2796"/>
                    <a:pt x="1350" y="1676"/>
                  </a:cubicBezTo>
                  <a:cubicBezTo>
                    <a:pt x="1218" y="556"/>
                    <a:pt x="1030" y="0"/>
                    <a:pt x="789" y="0"/>
                  </a:cubicBezTo>
                  <a:lnTo>
                    <a:pt x="0" y="0"/>
                  </a:lnTo>
                  <a:close/>
                  <a:moveTo>
                    <a:pt x="1864" y="0"/>
                  </a:moveTo>
                  <a:lnTo>
                    <a:pt x="1864" y="20986"/>
                  </a:lnTo>
                  <a:lnTo>
                    <a:pt x="2052" y="20986"/>
                  </a:lnTo>
                  <a:lnTo>
                    <a:pt x="2052" y="11496"/>
                  </a:lnTo>
                  <a:cubicBezTo>
                    <a:pt x="2052" y="11496"/>
                    <a:pt x="2695" y="11496"/>
                    <a:pt x="2695" y="11496"/>
                  </a:cubicBezTo>
                  <a:cubicBezTo>
                    <a:pt x="2857" y="11496"/>
                    <a:pt x="2984" y="11859"/>
                    <a:pt x="3075" y="12606"/>
                  </a:cubicBezTo>
                  <a:cubicBezTo>
                    <a:pt x="3166" y="13349"/>
                    <a:pt x="3211" y="14386"/>
                    <a:pt x="3211" y="15675"/>
                  </a:cubicBezTo>
                  <a:lnTo>
                    <a:pt x="3211" y="17587"/>
                  </a:lnTo>
                  <a:cubicBezTo>
                    <a:pt x="3211" y="18263"/>
                    <a:pt x="3219" y="18895"/>
                    <a:pt x="3234" y="19523"/>
                  </a:cubicBezTo>
                  <a:cubicBezTo>
                    <a:pt x="3250" y="20146"/>
                    <a:pt x="3278" y="20639"/>
                    <a:pt x="3317" y="20986"/>
                  </a:cubicBezTo>
                  <a:lnTo>
                    <a:pt x="3510" y="20986"/>
                  </a:lnTo>
                  <a:lnTo>
                    <a:pt x="3510" y="20632"/>
                  </a:lnTo>
                  <a:cubicBezTo>
                    <a:pt x="3471" y="20307"/>
                    <a:pt x="3441" y="19900"/>
                    <a:pt x="3425" y="19381"/>
                  </a:cubicBezTo>
                  <a:cubicBezTo>
                    <a:pt x="3408" y="18862"/>
                    <a:pt x="3399" y="18264"/>
                    <a:pt x="3399" y="17610"/>
                  </a:cubicBezTo>
                  <a:lnTo>
                    <a:pt x="3399" y="15628"/>
                  </a:lnTo>
                  <a:cubicBezTo>
                    <a:pt x="3399" y="14358"/>
                    <a:pt x="3369" y="13304"/>
                    <a:pt x="3306" y="12464"/>
                  </a:cubicBezTo>
                  <a:cubicBezTo>
                    <a:pt x="3244" y="11624"/>
                    <a:pt x="3142" y="11042"/>
                    <a:pt x="3001" y="10717"/>
                  </a:cubicBezTo>
                  <a:cubicBezTo>
                    <a:pt x="3129" y="10314"/>
                    <a:pt x="3226" y="9663"/>
                    <a:pt x="3296" y="8782"/>
                  </a:cubicBezTo>
                  <a:cubicBezTo>
                    <a:pt x="3367" y="7900"/>
                    <a:pt x="3404" y="6924"/>
                    <a:pt x="3404" y="5807"/>
                  </a:cubicBezTo>
                  <a:cubicBezTo>
                    <a:pt x="3404" y="3914"/>
                    <a:pt x="3338" y="2473"/>
                    <a:pt x="3206" y="1487"/>
                  </a:cubicBezTo>
                  <a:cubicBezTo>
                    <a:pt x="3075" y="501"/>
                    <a:pt x="2886" y="0"/>
                    <a:pt x="2641" y="0"/>
                  </a:cubicBezTo>
                  <a:lnTo>
                    <a:pt x="1864" y="0"/>
                  </a:lnTo>
                  <a:close/>
                  <a:moveTo>
                    <a:pt x="3936" y="0"/>
                  </a:moveTo>
                  <a:lnTo>
                    <a:pt x="3936" y="21010"/>
                  </a:lnTo>
                  <a:lnTo>
                    <a:pt x="5389" y="21010"/>
                  </a:lnTo>
                  <a:lnTo>
                    <a:pt x="5389" y="19523"/>
                  </a:lnTo>
                  <a:lnTo>
                    <a:pt x="4122" y="19523"/>
                  </a:lnTo>
                  <a:lnTo>
                    <a:pt x="4122" y="10835"/>
                  </a:lnTo>
                  <a:lnTo>
                    <a:pt x="5227" y="10835"/>
                  </a:lnTo>
                  <a:cubicBezTo>
                    <a:pt x="5227" y="10835"/>
                    <a:pt x="5227" y="9372"/>
                    <a:pt x="5227" y="9372"/>
                  </a:cubicBezTo>
                  <a:lnTo>
                    <a:pt x="4122" y="9372"/>
                  </a:lnTo>
                  <a:lnTo>
                    <a:pt x="4122" y="1464"/>
                  </a:lnTo>
                  <a:lnTo>
                    <a:pt x="5381" y="1464"/>
                  </a:lnTo>
                  <a:lnTo>
                    <a:pt x="5381" y="0"/>
                  </a:lnTo>
                  <a:lnTo>
                    <a:pt x="3936" y="0"/>
                  </a:lnTo>
                  <a:close/>
                  <a:moveTo>
                    <a:pt x="6425" y="0"/>
                  </a:moveTo>
                  <a:cubicBezTo>
                    <a:pt x="6198" y="0"/>
                    <a:pt x="6012" y="503"/>
                    <a:pt x="5867" y="1511"/>
                  </a:cubicBezTo>
                  <a:cubicBezTo>
                    <a:pt x="5723" y="2523"/>
                    <a:pt x="5651" y="3824"/>
                    <a:pt x="5651" y="5430"/>
                  </a:cubicBezTo>
                  <a:cubicBezTo>
                    <a:pt x="5651" y="6998"/>
                    <a:pt x="5717" y="8261"/>
                    <a:pt x="5847" y="9183"/>
                  </a:cubicBezTo>
                  <a:cubicBezTo>
                    <a:pt x="5976" y="10109"/>
                    <a:pt x="6164" y="10847"/>
                    <a:pt x="6415" y="11426"/>
                  </a:cubicBezTo>
                  <a:cubicBezTo>
                    <a:pt x="6647" y="11982"/>
                    <a:pt x="6810" y="12613"/>
                    <a:pt x="6903" y="13338"/>
                  </a:cubicBezTo>
                  <a:cubicBezTo>
                    <a:pt x="6997" y="14062"/>
                    <a:pt x="7045" y="15004"/>
                    <a:pt x="7045" y="16147"/>
                  </a:cubicBezTo>
                  <a:cubicBezTo>
                    <a:pt x="7045" y="17346"/>
                    <a:pt x="6990" y="18322"/>
                    <a:pt x="6878" y="19050"/>
                  </a:cubicBezTo>
                  <a:cubicBezTo>
                    <a:pt x="6766" y="19779"/>
                    <a:pt x="6617" y="20136"/>
                    <a:pt x="6436" y="20136"/>
                  </a:cubicBezTo>
                  <a:cubicBezTo>
                    <a:pt x="6255" y="20136"/>
                    <a:pt x="6099" y="19744"/>
                    <a:pt x="5965" y="18956"/>
                  </a:cubicBezTo>
                  <a:cubicBezTo>
                    <a:pt x="5832" y="18172"/>
                    <a:pt x="5764" y="16972"/>
                    <a:pt x="5764" y="15344"/>
                  </a:cubicBezTo>
                  <a:lnTo>
                    <a:pt x="5592" y="15344"/>
                  </a:lnTo>
                  <a:lnTo>
                    <a:pt x="5590" y="15415"/>
                  </a:lnTo>
                  <a:cubicBezTo>
                    <a:pt x="5584" y="17435"/>
                    <a:pt x="5666" y="18965"/>
                    <a:pt x="5836" y="20018"/>
                  </a:cubicBezTo>
                  <a:cubicBezTo>
                    <a:pt x="6007" y="21071"/>
                    <a:pt x="6207" y="21600"/>
                    <a:pt x="6436" y="21600"/>
                  </a:cubicBezTo>
                  <a:cubicBezTo>
                    <a:pt x="6668" y="21600"/>
                    <a:pt x="6859" y="21106"/>
                    <a:pt x="7009" y="20113"/>
                  </a:cubicBezTo>
                  <a:cubicBezTo>
                    <a:pt x="7159" y="19123"/>
                    <a:pt x="7233" y="17796"/>
                    <a:pt x="7233" y="16123"/>
                  </a:cubicBezTo>
                  <a:cubicBezTo>
                    <a:pt x="7233" y="14518"/>
                    <a:pt x="7168" y="13234"/>
                    <a:pt x="7040" y="12252"/>
                  </a:cubicBezTo>
                  <a:cubicBezTo>
                    <a:pt x="6911" y="11270"/>
                    <a:pt x="6723" y="10494"/>
                    <a:pt x="6477" y="9915"/>
                  </a:cubicBezTo>
                  <a:cubicBezTo>
                    <a:pt x="6243" y="9377"/>
                    <a:pt x="6078" y="8756"/>
                    <a:pt x="5983" y="8050"/>
                  </a:cubicBezTo>
                  <a:cubicBezTo>
                    <a:pt x="5888" y="7344"/>
                    <a:pt x="5839" y="6466"/>
                    <a:pt x="5839" y="5406"/>
                  </a:cubicBezTo>
                  <a:cubicBezTo>
                    <a:pt x="5839" y="4293"/>
                    <a:pt x="5892" y="3347"/>
                    <a:pt x="5996" y="2597"/>
                  </a:cubicBezTo>
                  <a:cubicBezTo>
                    <a:pt x="6099" y="1846"/>
                    <a:pt x="6242" y="1464"/>
                    <a:pt x="6425" y="1464"/>
                  </a:cubicBezTo>
                  <a:cubicBezTo>
                    <a:pt x="6611" y="1464"/>
                    <a:pt x="6759" y="1929"/>
                    <a:pt x="6867" y="2833"/>
                  </a:cubicBezTo>
                  <a:cubicBezTo>
                    <a:pt x="6976" y="3736"/>
                    <a:pt x="7029" y="4875"/>
                    <a:pt x="7029" y="6279"/>
                  </a:cubicBezTo>
                  <a:lnTo>
                    <a:pt x="7204" y="6279"/>
                  </a:lnTo>
                  <a:lnTo>
                    <a:pt x="7209" y="6209"/>
                  </a:lnTo>
                  <a:cubicBezTo>
                    <a:pt x="7214" y="4476"/>
                    <a:pt x="7143" y="2996"/>
                    <a:pt x="6999" y="1794"/>
                  </a:cubicBezTo>
                  <a:cubicBezTo>
                    <a:pt x="6853" y="595"/>
                    <a:pt x="6662" y="0"/>
                    <a:pt x="6425" y="0"/>
                  </a:cubicBezTo>
                  <a:close/>
                  <a:moveTo>
                    <a:pt x="7824" y="0"/>
                  </a:moveTo>
                  <a:lnTo>
                    <a:pt x="7824" y="21010"/>
                  </a:lnTo>
                  <a:lnTo>
                    <a:pt x="9277" y="21010"/>
                  </a:lnTo>
                  <a:lnTo>
                    <a:pt x="9277" y="19523"/>
                  </a:lnTo>
                  <a:lnTo>
                    <a:pt x="8012" y="19523"/>
                  </a:lnTo>
                  <a:lnTo>
                    <a:pt x="8012" y="10835"/>
                  </a:lnTo>
                  <a:lnTo>
                    <a:pt x="9117" y="10835"/>
                  </a:lnTo>
                  <a:cubicBezTo>
                    <a:pt x="9117" y="10835"/>
                    <a:pt x="9117" y="9372"/>
                    <a:pt x="9117" y="9372"/>
                  </a:cubicBezTo>
                  <a:lnTo>
                    <a:pt x="8012" y="9372"/>
                  </a:lnTo>
                  <a:lnTo>
                    <a:pt x="8012" y="1464"/>
                  </a:lnTo>
                  <a:lnTo>
                    <a:pt x="9269" y="1464"/>
                  </a:lnTo>
                  <a:lnTo>
                    <a:pt x="9269" y="0"/>
                  </a:lnTo>
                  <a:lnTo>
                    <a:pt x="7824" y="0"/>
                  </a:lnTo>
                  <a:close/>
                  <a:moveTo>
                    <a:pt x="9688" y="0"/>
                  </a:moveTo>
                  <a:lnTo>
                    <a:pt x="9688" y="21010"/>
                  </a:lnTo>
                  <a:lnTo>
                    <a:pt x="9876" y="21010"/>
                  </a:lnTo>
                  <a:lnTo>
                    <a:pt x="9876" y="2951"/>
                  </a:lnTo>
                  <a:lnTo>
                    <a:pt x="9886" y="2951"/>
                  </a:lnTo>
                  <a:lnTo>
                    <a:pt x="11190" y="21010"/>
                  </a:lnTo>
                  <a:lnTo>
                    <a:pt x="11377" y="21010"/>
                  </a:lnTo>
                  <a:cubicBezTo>
                    <a:pt x="11377" y="21010"/>
                    <a:pt x="11377" y="0"/>
                    <a:pt x="11377" y="0"/>
                  </a:cubicBezTo>
                  <a:lnTo>
                    <a:pt x="11190" y="0"/>
                  </a:lnTo>
                  <a:lnTo>
                    <a:pt x="11190" y="18012"/>
                  </a:lnTo>
                  <a:lnTo>
                    <a:pt x="11179" y="18035"/>
                  </a:lnTo>
                  <a:lnTo>
                    <a:pt x="9876" y="0"/>
                  </a:lnTo>
                  <a:lnTo>
                    <a:pt x="9688" y="0"/>
                  </a:lnTo>
                  <a:close/>
                  <a:moveTo>
                    <a:pt x="11549" y="0"/>
                  </a:moveTo>
                  <a:lnTo>
                    <a:pt x="11549" y="1464"/>
                  </a:lnTo>
                  <a:lnTo>
                    <a:pt x="12339" y="1464"/>
                  </a:lnTo>
                  <a:lnTo>
                    <a:pt x="12339" y="21010"/>
                  </a:lnTo>
                  <a:lnTo>
                    <a:pt x="12529" y="21010"/>
                  </a:lnTo>
                  <a:lnTo>
                    <a:pt x="12529" y="1464"/>
                  </a:lnTo>
                  <a:lnTo>
                    <a:pt x="13318" y="1464"/>
                  </a:lnTo>
                  <a:cubicBezTo>
                    <a:pt x="13318" y="1464"/>
                    <a:pt x="13318" y="0"/>
                    <a:pt x="13318" y="0"/>
                  </a:cubicBezTo>
                  <a:lnTo>
                    <a:pt x="11549" y="0"/>
                  </a:lnTo>
                  <a:close/>
                  <a:moveTo>
                    <a:pt x="14036" y="0"/>
                  </a:moveTo>
                  <a:lnTo>
                    <a:pt x="13167" y="21010"/>
                  </a:lnTo>
                  <a:lnTo>
                    <a:pt x="13360" y="21010"/>
                  </a:lnTo>
                  <a:lnTo>
                    <a:pt x="13596" y="15155"/>
                  </a:lnTo>
                  <a:lnTo>
                    <a:pt x="14648" y="15155"/>
                  </a:lnTo>
                  <a:cubicBezTo>
                    <a:pt x="14648" y="15155"/>
                    <a:pt x="14884" y="21010"/>
                    <a:pt x="14884" y="21010"/>
                  </a:cubicBezTo>
                  <a:lnTo>
                    <a:pt x="15080" y="21010"/>
                  </a:lnTo>
                  <a:lnTo>
                    <a:pt x="14216" y="0"/>
                  </a:lnTo>
                  <a:lnTo>
                    <a:pt x="14036" y="0"/>
                  </a:lnTo>
                  <a:close/>
                  <a:moveTo>
                    <a:pt x="14946" y="0"/>
                  </a:moveTo>
                  <a:lnTo>
                    <a:pt x="14946" y="1464"/>
                  </a:lnTo>
                  <a:lnTo>
                    <a:pt x="15735" y="1464"/>
                  </a:lnTo>
                  <a:lnTo>
                    <a:pt x="15735" y="21010"/>
                  </a:lnTo>
                  <a:lnTo>
                    <a:pt x="15923" y="21010"/>
                  </a:lnTo>
                  <a:lnTo>
                    <a:pt x="15923" y="1464"/>
                  </a:lnTo>
                  <a:lnTo>
                    <a:pt x="16712" y="1464"/>
                  </a:lnTo>
                  <a:cubicBezTo>
                    <a:pt x="16712" y="1464"/>
                    <a:pt x="16712" y="0"/>
                    <a:pt x="16712" y="0"/>
                  </a:cubicBezTo>
                  <a:lnTo>
                    <a:pt x="14946" y="0"/>
                  </a:lnTo>
                  <a:close/>
                  <a:moveTo>
                    <a:pt x="17054" y="0"/>
                  </a:moveTo>
                  <a:lnTo>
                    <a:pt x="17054" y="21010"/>
                  </a:lnTo>
                  <a:lnTo>
                    <a:pt x="17245" y="21010"/>
                  </a:lnTo>
                  <a:cubicBezTo>
                    <a:pt x="17245" y="21010"/>
                    <a:pt x="17245" y="0"/>
                    <a:pt x="17245" y="0"/>
                  </a:cubicBezTo>
                  <a:lnTo>
                    <a:pt x="17054" y="0"/>
                  </a:lnTo>
                  <a:close/>
                  <a:moveTo>
                    <a:pt x="18558" y="0"/>
                  </a:moveTo>
                  <a:cubicBezTo>
                    <a:pt x="18289" y="0"/>
                    <a:pt x="18075" y="842"/>
                    <a:pt x="17916" y="2526"/>
                  </a:cubicBezTo>
                  <a:cubicBezTo>
                    <a:pt x="17756" y="4206"/>
                    <a:pt x="17676" y="6409"/>
                    <a:pt x="17676" y="9112"/>
                  </a:cubicBezTo>
                  <a:lnTo>
                    <a:pt x="17676" y="12511"/>
                  </a:lnTo>
                  <a:cubicBezTo>
                    <a:pt x="17676" y="15222"/>
                    <a:pt x="17756" y="17425"/>
                    <a:pt x="17916" y="19098"/>
                  </a:cubicBezTo>
                  <a:cubicBezTo>
                    <a:pt x="18075" y="20771"/>
                    <a:pt x="18292" y="21600"/>
                    <a:pt x="18561" y="21600"/>
                  </a:cubicBezTo>
                  <a:cubicBezTo>
                    <a:pt x="18834" y="21600"/>
                    <a:pt x="19052" y="20771"/>
                    <a:pt x="19214" y="19098"/>
                  </a:cubicBezTo>
                  <a:cubicBezTo>
                    <a:pt x="19376" y="17425"/>
                    <a:pt x="19456" y="15222"/>
                    <a:pt x="19456" y="12511"/>
                  </a:cubicBezTo>
                  <a:cubicBezTo>
                    <a:pt x="19456" y="12511"/>
                    <a:pt x="19456" y="9112"/>
                    <a:pt x="19456" y="9112"/>
                  </a:cubicBezTo>
                  <a:cubicBezTo>
                    <a:pt x="19456" y="6409"/>
                    <a:pt x="19374" y="4206"/>
                    <a:pt x="19211" y="2526"/>
                  </a:cubicBezTo>
                  <a:cubicBezTo>
                    <a:pt x="19048" y="842"/>
                    <a:pt x="18832" y="0"/>
                    <a:pt x="18558" y="0"/>
                  </a:cubicBezTo>
                  <a:close/>
                  <a:moveTo>
                    <a:pt x="19913" y="0"/>
                  </a:moveTo>
                  <a:lnTo>
                    <a:pt x="19913" y="21010"/>
                  </a:lnTo>
                  <a:lnTo>
                    <a:pt x="20101" y="21010"/>
                  </a:lnTo>
                  <a:lnTo>
                    <a:pt x="20101" y="2951"/>
                  </a:lnTo>
                  <a:lnTo>
                    <a:pt x="20111" y="2951"/>
                  </a:lnTo>
                  <a:lnTo>
                    <a:pt x="21415" y="21010"/>
                  </a:lnTo>
                  <a:lnTo>
                    <a:pt x="21600" y="21010"/>
                  </a:lnTo>
                  <a:cubicBezTo>
                    <a:pt x="21600" y="21010"/>
                    <a:pt x="21600" y="0"/>
                    <a:pt x="21600" y="0"/>
                  </a:cubicBezTo>
                  <a:lnTo>
                    <a:pt x="21415" y="0"/>
                  </a:lnTo>
                  <a:lnTo>
                    <a:pt x="21415" y="18012"/>
                  </a:lnTo>
                  <a:lnTo>
                    <a:pt x="21405" y="18035"/>
                  </a:lnTo>
                  <a:lnTo>
                    <a:pt x="20101" y="0"/>
                  </a:lnTo>
                  <a:lnTo>
                    <a:pt x="19913" y="0"/>
                  </a:lnTo>
                  <a:close/>
                  <a:moveTo>
                    <a:pt x="188" y="1464"/>
                  </a:moveTo>
                  <a:lnTo>
                    <a:pt x="789" y="1464"/>
                  </a:lnTo>
                  <a:cubicBezTo>
                    <a:pt x="979" y="1464"/>
                    <a:pt x="1124" y="1920"/>
                    <a:pt x="1219" y="2809"/>
                  </a:cubicBezTo>
                  <a:cubicBezTo>
                    <a:pt x="1313" y="3698"/>
                    <a:pt x="1360" y="4817"/>
                    <a:pt x="1360" y="6161"/>
                  </a:cubicBezTo>
                  <a:cubicBezTo>
                    <a:pt x="1360" y="7498"/>
                    <a:pt x="1311" y="8609"/>
                    <a:pt x="1216" y="9490"/>
                  </a:cubicBezTo>
                  <a:cubicBezTo>
                    <a:pt x="1121" y="10367"/>
                    <a:pt x="979" y="10812"/>
                    <a:pt x="789" y="10812"/>
                  </a:cubicBezTo>
                  <a:lnTo>
                    <a:pt x="188" y="10812"/>
                  </a:lnTo>
                  <a:cubicBezTo>
                    <a:pt x="188" y="10812"/>
                    <a:pt x="188" y="1464"/>
                    <a:pt x="188" y="1464"/>
                  </a:cubicBezTo>
                  <a:close/>
                  <a:moveTo>
                    <a:pt x="2052" y="1464"/>
                  </a:moveTo>
                  <a:lnTo>
                    <a:pt x="2641" y="1464"/>
                  </a:lnTo>
                  <a:cubicBezTo>
                    <a:pt x="2833" y="1464"/>
                    <a:pt x="2977" y="1850"/>
                    <a:pt x="3072" y="2597"/>
                  </a:cubicBezTo>
                  <a:cubicBezTo>
                    <a:pt x="3168" y="3344"/>
                    <a:pt x="3214" y="4398"/>
                    <a:pt x="3214" y="5784"/>
                  </a:cubicBezTo>
                  <a:cubicBezTo>
                    <a:pt x="3214" y="7079"/>
                    <a:pt x="3165" y="8111"/>
                    <a:pt x="3070" y="8876"/>
                  </a:cubicBezTo>
                  <a:cubicBezTo>
                    <a:pt x="2974" y="9642"/>
                    <a:pt x="2824" y="10033"/>
                    <a:pt x="2617" y="10033"/>
                  </a:cubicBezTo>
                  <a:lnTo>
                    <a:pt x="2052" y="10033"/>
                  </a:lnTo>
                  <a:cubicBezTo>
                    <a:pt x="2052" y="10033"/>
                    <a:pt x="2052" y="1464"/>
                    <a:pt x="2052" y="1464"/>
                  </a:cubicBezTo>
                  <a:close/>
                  <a:moveTo>
                    <a:pt x="18558" y="1511"/>
                  </a:moveTo>
                  <a:cubicBezTo>
                    <a:pt x="18781" y="1511"/>
                    <a:pt x="18955" y="2203"/>
                    <a:pt x="19080" y="3588"/>
                  </a:cubicBezTo>
                  <a:cubicBezTo>
                    <a:pt x="19206" y="4977"/>
                    <a:pt x="19268" y="6818"/>
                    <a:pt x="19268" y="9089"/>
                  </a:cubicBezTo>
                  <a:cubicBezTo>
                    <a:pt x="19268" y="9089"/>
                    <a:pt x="19268" y="12535"/>
                    <a:pt x="19268" y="12535"/>
                  </a:cubicBezTo>
                  <a:cubicBezTo>
                    <a:pt x="19268" y="14839"/>
                    <a:pt x="19208" y="16677"/>
                    <a:pt x="19083" y="18059"/>
                  </a:cubicBezTo>
                  <a:cubicBezTo>
                    <a:pt x="18959" y="19441"/>
                    <a:pt x="18784" y="20136"/>
                    <a:pt x="18561" y="20136"/>
                  </a:cubicBezTo>
                  <a:cubicBezTo>
                    <a:pt x="18342" y="20136"/>
                    <a:pt x="18172" y="19444"/>
                    <a:pt x="18049" y="18059"/>
                  </a:cubicBezTo>
                  <a:cubicBezTo>
                    <a:pt x="17927" y="16674"/>
                    <a:pt x="17864" y="14828"/>
                    <a:pt x="17864" y="12535"/>
                  </a:cubicBezTo>
                  <a:lnTo>
                    <a:pt x="17864" y="9089"/>
                  </a:lnTo>
                  <a:cubicBezTo>
                    <a:pt x="17864" y="6818"/>
                    <a:pt x="17925" y="4977"/>
                    <a:pt x="18047" y="3588"/>
                  </a:cubicBezTo>
                  <a:cubicBezTo>
                    <a:pt x="18169" y="2203"/>
                    <a:pt x="18340" y="1511"/>
                    <a:pt x="18558" y="1511"/>
                  </a:cubicBezTo>
                  <a:close/>
                  <a:moveTo>
                    <a:pt x="14121" y="2243"/>
                  </a:moveTo>
                  <a:lnTo>
                    <a:pt x="14131" y="2243"/>
                  </a:lnTo>
                  <a:lnTo>
                    <a:pt x="14586" y="13597"/>
                  </a:lnTo>
                  <a:lnTo>
                    <a:pt x="13660" y="13597"/>
                  </a:lnTo>
                  <a:cubicBezTo>
                    <a:pt x="13660" y="13597"/>
                    <a:pt x="14121" y="2243"/>
                    <a:pt x="14121" y="2243"/>
                  </a:cubicBezTo>
                  <a:close/>
                </a:path>
              </a:pathLst>
            </a:custGeom>
            <a:solidFill>
              <a:srgbClr val="53585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36" name="Group 28"/>
          <p:cNvGrpSpPr/>
          <p:nvPr userDrawn="1"/>
        </p:nvGrpSpPr>
        <p:grpSpPr>
          <a:xfrm>
            <a:off x="541777" y="93181"/>
            <a:ext cx="254001" cy="254001"/>
            <a:chOff x="0" y="0"/>
            <a:chExt cx="508000" cy="508000"/>
          </a:xfrm>
        </p:grpSpPr>
        <p:sp>
          <p:nvSpPr>
            <p:cNvPr id="37"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sp>
          <p:nvSpPr>
            <p:cNvPr id="38"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39" name="Group 31"/>
          <p:cNvGrpSpPr/>
          <p:nvPr userDrawn="1"/>
        </p:nvGrpSpPr>
        <p:grpSpPr>
          <a:xfrm>
            <a:off x="135321" y="93181"/>
            <a:ext cx="254001" cy="254001"/>
            <a:chOff x="0" y="0"/>
            <a:chExt cx="508000" cy="508000"/>
          </a:xfrm>
        </p:grpSpPr>
        <p:sp>
          <p:nvSpPr>
            <p:cNvPr id="40"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sp>
          <p:nvSpPr>
            <p:cNvPr id="41"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42" name="Group 34"/>
          <p:cNvGrpSpPr/>
          <p:nvPr userDrawn="1"/>
        </p:nvGrpSpPr>
        <p:grpSpPr>
          <a:xfrm>
            <a:off x="340365" y="93181"/>
            <a:ext cx="254001" cy="254001"/>
            <a:chOff x="0" y="0"/>
            <a:chExt cx="508000" cy="508000"/>
          </a:xfrm>
        </p:grpSpPr>
        <p:sp>
          <p:nvSpPr>
            <p:cNvPr id="43"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sp>
          <p:nvSpPr>
            <p:cNvPr id="44"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Tree>
    <p:extLst>
      <p:ext uri="{BB962C8B-B14F-4D97-AF65-F5344CB8AC3E}">
        <p14:creationId xmlns="" xmlns:p14="http://schemas.microsoft.com/office/powerpoint/2010/main" val="164472033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0">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5147273" y="2894232"/>
            <a:ext cx="1350000" cy="1350000"/>
          </a:xfrm>
          <a:prstGeom prst="ellipse">
            <a:avLst/>
          </a:prstGeom>
        </p:spPr>
        <p:txBody>
          <a:bodyPr vert="horz" anchor="ctr"/>
          <a:lstStyle>
            <a:lvl1pPr algn="ctr">
              <a:defRPr sz="1200">
                <a:solidFill>
                  <a:schemeClr val="bg1">
                    <a:lumMod val="75000"/>
                  </a:schemeClr>
                </a:solidFill>
              </a:defRPr>
            </a:lvl1pPr>
          </a:lstStyle>
          <a:p>
            <a:endParaRPr lang="en-US"/>
          </a:p>
        </p:txBody>
      </p:sp>
      <p:grpSp>
        <p:nvGrpSpPr>
          <p:cNvPr id="6" name="Group 16"/>
          <p:cNvGrpSpPr/>
          <p:nvPr userDrawn="1"/>
        </p:nvGrpSpPr>
        <p:grpSpPr>
          <a:xfrm>
            <a:off x="11524080" y="6524053"/>
            <a:ext cx="522333" cy="237380"/>
            <a:chOff x="0" y="0"/>
            <a:chExt cx="1044665" cy="474758"/>
          </a:xfrm>
        </p:grpSpPr>
        <p:sp>
          <p:nvSpPr>
            <p:cNvPr id="7"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1050"/>
            </a:p>
          </p:txBody>
        </p:sp>
        <p:sp>
          <p:nvSpPr>
            <p:cNvPr id="8"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1050"/>
            </a:p>
          </p:txBody>
        </p:sp>
        <p:sp>
          <p:nvSpPr>
            <p:cNvPr id="9"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1050"/>
            </a:p>
          </p:txBody>
        </p:sp>
        <p:sp>
          <p:nvSpPr>
            <p:cNvPr id="10"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1050"/>
            </a:p>
          </p:txBody>
        </p:sp>
      </p:grpSp>
      <p:grpSp>
        <p:nvGrpSpPr>
          <p:cNvPr id="11" name="Group 25"/>
          <p:cNvGrpSpPr/>
          <p:nvPr userDrawn="1"/>
        </p:nvGrpSpPr>
        <p:grpSpPr>
          <a:xfrm>
            <a:off x="352762" y="6509716"/>
            <a:ext cx="495875" cy="285540"/>
            <a:chOff x="0" y="-3807"/>
            <a:chExt cx="991748" cy="571078"/>
          </a:xfrm>
        </p:grpSpPr>
        <p:sp>
          <p:nvSpPr>
            <p:cNvPr id="12" name="Shape 17"/>
            <p:cNvSpPr/>
            <p:nvPr/>
          </p:nvSpPr>
          <p:spPr>
            <a:xfrm>
              <a:off x="0" y="128917"/>
              <a:ext cx="178869" cy="223479"/>
            </a:xfrm>
            <a:custGeom>
              <a:avLst/>
              <a:gdLst/>
              <a:ahLst/>
              <a:cxnLst>
                <a:cxn ang="0">
                  <a:pos x="wd2" y="hd2"/>
                </a:cxn>
                <a:cxn ang="5400000">
                  <a:pos x="wd2" y="hd2"/>
                </a:cxn>
                <a:cxn ang="10800000">
                  <a:pos x="wd2" y="hd2"/>
                </a:cxn>
                <a:cxn ang="16200000">
                  <a:pos x="wd2" y="hd2"/>
                </a:cxn>
              </a:cxnLst>
              <a:rect l="0" t="0" r="r" b="b"/>
              <a:pathLst>
                <a:path w="21600" h="21600" extrusionOk="0">
                  <a:moveTo>
                    <a:pt x="5428" y="9629"/>
                  </a:moveTo>
                  <a:lnTo>
                    <a:pt x="10112" y="9629"/>
                  </a:lnTo>
                  <a:cubicBezTo>
                    <a:pt x="11636" y="9629"/>
                    <a:pt x="12773" y="9371"/>
                    <a:pt x="13523" y="8857"/>
                  </a:cubicBezTo>
                  <a:cubicBezTo>
                    <a:pt x="14273" y="8343"/>
                    <a:pt x="14648" y="7581"/>
                    <a:pt x="14648" y="6572"/>
                  </a:cubicBezTo>
                  <a:cubicBezTo>
                    <a:pt x="14648" y="5583"/>
                    <a:pt x="14273" y="4797"/>
                    <a:pt x="13523" y="4213"/>
                  </a:cubicBezTo>
                  <a:cubicBezTo>
                    <a:pt x="12773" y="3630"/>
                    <a:pt x="11667" y="3338"/>
                    <a:pt x="10205" y="3338"/>
                  </a:cubicBezTo>
                  <a:lnTo>
                    <a:pt x="5428" y="3338"/>
                  </a:lnTo>
                  <a:cubicBezTo>
                    <a:pt x="5428" y="3338"/>
                    <a:pt x="5428" y="9629"/>
                    <a:pt x="5428" y="9629"/>
                  </a:cubicBezTo>
                  <a:close/>
                  <a:moveTo>
                    <a:pt x="5428" y="12967"/>
                  </a:moveTo>
                  <a:lnTo>
                    <a:pt x="5428" y="21600"/>
                  </a:lnTo>
                  <a:lnTo>
                    <a:pt x="0" y="21600"/>
                  </a:lnTo>
                  <a:lnTo>
                    <a:pt x="0" y="0"/>
                  </a:lnTo>
                  <a:lnTo>
                    <a:pt x="10205" y="0"/>
                  </a:lnTo>
                  <a:cubicBezTo>
                    <a:pt x="13291" y="0"/>
                    <a:pt x="15704" y="561"/>
                    <a:pt x="17445" y="1684"/>
                  </a:cubicBezTo>
                  <a:cubicBezTo>
                    <a:pt x="19187" y="2806"/>
                    <a:pt x="20057" y="4372"/>
                    <a:pt x="20057" y="6379"/>
                  </a:cubicBezTo>
                  <a:cubicBezTo>
                    <a:pt x="20057" y="7497"/>
                    <a:pt x="19692" y="8457"/>
                    <a:pt x="18960" y="9258"/>
                  </a:cubicBezTo>
                  <a:cubicBezTo>
                    <a:pt x="18229" y="10059"/>
                    <a:pt x="17157" y="10707"/>
                    <a:pt x="15745" y="11201"/>
                  </a:cubicBezTo>
                  <a:cubicBezTo>
                    <a:pt x="17343" y="11577"/>
                    <a:pt x="18493" y="12205"/>
                    <a:pt x="19193" y="13085"/>
                  </a:cubicBezTo>
                  <a:cubicBezTo>
                    <a:pt x="19893" y="13966"/>
                    <a:pt x="20243" y="15054"/>
                    <a:pt x="20243" y="16349"/>
                  </a:cubicBezTo>
                  <a:lnTo>
                    <a:pt x="20243" y="17937"/>
                  </a:lnTo>
                  <a:cubicBezTo>
                    <a:pt x="20243" y="18540"/>
                    <a:pt x="20345" y="19171"/>
                    <a:pt x="20550" y="19828"/>
                  </a:cubicBezTo>
                  <a:cubicBezTo>
                    <a:pt x="20754" y="20486"/>
                    <a:pt x="21104" y="20973"/>
                    <a:pt x="21600" y="21290"/>
                  </a:cubicBezTo>
                  <a:lnTo>
                    <a:pt x="21600" y="21600"/>
                  </a:lnTo>
                  <a:lnTo>
                    <a:pt x="16005" y="21600"/>
                  </a:lnTo>
                  <a:cubicBezTo>
                    <a:pt x="15509" y="21285"/>
                    <a:pt x="15187" y="20756"/>
                    <a:pt x="15038" y="20014"/>
                  </a:cubicBezTo>
                  <a:cubicBezTo>
                    <a:pt x="14890" y="19272"/>
                    <a:pt x="14815" y="18570"/>
                    <a:pt x="14815" y="17907"/>
                  </a:cubicBezTo>
                  <a:lnTo>
                    <a:pt x="14815" y="16379"/>
                  </a:lnTo>
                  <a:cubicBezTo>
                    <a:pt x="14815" y="15301"/>
                    <a:pt x="14446" y="14463"/>
                    <a:pt x="13709" y="13864"/>
                  </a:cubicBezTo>
                  <a:cubicBezTo>
                    <a:pt x="12972" y="13266"/>
                    <a:pt x="11934" y="12967"/>
                    <a:pt x="10596" y="12967"/>
                  </a:cubicBezTo>
                  <a:cubicBezTo>
                    <a:pt x="10596" y="12967"/>
                    <a:pt x="5428" y="12967"/>
                    <a:pt x="5428" y="12967"/>
                  </a:cubicBezTo>
                  <a:close/>
                </a:path>
              </a:pathLst>
            </a:custGeom>
            <a:solidFill>
              <a:srgbClr val="191F26"/>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3" name="Shape 18"/>
            <p:cNvSpPr/>
            <p:nvPr/>
          </p:nvSpPr>
          <p:spPr>
            <a:xfrm>
              <a:off x="818706" y="128917"/>
              <a:ext cx="173043" cy="229926"/>
            </a:xfrm>
            <a:custGeom>
              <a:avLst/>
              <a:gdLst/>
              <a:ahLst/>
              <a:cxnLst>
                <a:cxn ang="0">
                  <a:pos x="wd2" y="hd2"/>
                </a:cxn>
                <a:cxn ang="5400000">
                  <a:pos x="wd2" y="hd2"/>
                </a:cxn>
                <a:cxn ang="10800000">
                  <a:pos x="wd2" y="hd2"/>
                </a:cxn>
                <a:cxn ang="16200000">
                  <a:pos x="wd2" y="hd2"/>
                </a:cxn>
              </a:cxnLst>
              <a:rect l="0" t="0" r="r" b="b"/>
              <a:pathLst>
                <a:path w="21539" h="21600" extrusionOk="0">
                  <a:moveTo>
                    <a:pt x="15944" y="15819"/>
                  </a:moveTo>
                  <a:cubicBezTo>
                    <a:pt x="15944" y="15011"/>
                    <a:pt x="15564" y="14362"/>
                    <a:pt x="14804" y="13872"/>
                  </a:cubicBezTo>
                  <a:cubicBezTo>
                    <a:pt x="14044" y="13382"/>
                    <a:pt x="12713" y="12920"/>
                    <a:pt x="10809" y="12488"/>
                  </a:cubicBezTo>
                  <a:cubicBezTo>
                    <a:pt x="7488" y="11767"/>
                    <a:pt x="4978" y="10911"/>
                    <a:pt x="3279" y="9921"/>
                  </a:cubicBezTo>
                  <a:cubicBezTo>
                    <a:pt x="1580" y="8931"/>
                    <a:pt x="731" y="7575"/>
                    <a:pt x="731" y="5855"/>
                  </a:cubicBezTo>
                  <a:cubicBezTo>
                    <a:pt x="731" y="4134"/>
                    <a:pt x="1705" y="2728"/>
                    <a:pt x="3653" y="1637"/>
                  </a:cubicBezTo>
                  <a:cubicBezTo>
                    <a:pt x="5601" y="546"/>
                    <a:pt x="8088" y="0"/>
                    <a:pt x="11116" y="0"/>
                  </a:cubicBezTo>
                  <a:cubicBezTo>
                    <a:pt x="14181" y="0"/>
                    <a:pt x="16679" y="613"/>
                    <a:pt x="18607" y="1839"/>
                  </a:cubicBezTo>
                  <a:cubicBezTo>
                    <a:pt x="20536" y="3064"/>
                    <a:pt x="21469" y="4576"/>
                    <a:pt x="21405" y="6374"/>
                  </a:cubicBezTo>
                  <a:lnTo>
                    <a:pt x="21367" y="6460"/>
                  </a:lnTo>
                  <a:lnTo>
                    <a:pt x="15944" y="6460"/>
                  </a:lnTo>
                  <a:cubicBezTo>
                    <a:pt x="15944" y="5489"/>
                    <a:pt x="15513" y="4703"/>
                    <a:pt x="14651" y="4102"/>
                  </a:cubicBezTo>
                  <a:cubicBezTo>
                    <a:pt x="13789" y="3502"/>
                    <a:pt x="12578" y="3201"/>
                    <a:pt x="11020" y="3201"/>
                  </a:cubicBezTo>
                  <a:cubicBezTo>
                    <a:pt x="9526" y="3201"/>
                    <a:pt x="8370" y="3451"/>
                    <a:pt x="7552" y="3951"/>
                  </a:cubicBezTo>
                  <a:cubicBezTo>
                    <a:pt x="6735" y="4451"/>
                    <a:pt x="6326" y="5090"/>
                    <a:pt x="6326" y="5869"/>
                  </a:cubicBezTo>
                  <a:cubicBezTo>
                    <a:pt x="6326" y="6580"/>
                    <a:pt x="6763" y="7164"/>
                    <a:pt x="7638" y="7621"/>
                  </a:cubicBezTo>
                  <a:cubicBezTo>
                    <a:pt x="8513" y="8078"/>
                    <a:pt x="10024" y="8561"/>
                    <a:pt x="12170" y="9070"/>
                  </a:cubicBezTo>
                  <a:cubicBezTo>
                    <a:pt x="15248" y="9714"/>
                    <a:pt x="17579" y="10565"/>
                    <a:pt x="19163" y="11623"/>
                  </a:cubicBezTo>
                  <a:cubicBezTo>
                    <a:pt x="20747" y="12680"/>
                    <a:pt x="21539" y="14069"/>
                    <a:pt x="21539" y="15790"/>
                  </a:cubicBezTo>
                  <a:cubicBezTo>
                    <a:pt x="21539" y="17588"/>
                    <a:pt x="20597" y="19006"/>
                    <a:pt x="18713" y="20044"/>
                  </a:cubicBezTo>
                  <a:cubicBezTo>
                    <a:pt x="16829" y="21081"/>
                    <a:pt x="14341" y="21600"/>
                    <a:pt x="11250" y="21600"/>
                  </a:cubicBezTo>
                  <a:cubicBezTo>
                    <a:pt x="8210" y="21600"/>
                    <a:pt x="5559" y="21012"/>
                    <a:pt x="3298" y="19835"/>
                  </a:cubicBezTo>
                  <a:cubicBezTo>
                    <a:pt x="1038" y="18657"/>
                    <a:pt x="-61" y="17006"/>
                    <a:pt x="3" y="14881"/>
                  </a:cubicBezTo>
                  <a:lnTo>
                    <a:pt x="41" y="14795"/>
                  </a:lnTo>
                  <a:lnTo>
                    <a:pt x="5483" y="14795"/>
                  </a:lnTo>
                  <a:cubicBezTo>
                    <a:pt x="5483" y="16045"/>
                    <a:pt x="5990" y="16960"/>
                    <a:pt x="7006" y="17542"/>
                  </a:cubicBezTo>
                  <a:cubicBezTo>
                    <a:pt x="8021" y="18124"/>
                    <a:pt x="9436" y="18414"/>
                    <a:pt x="11250" y="18414"/>
                  </a:cubicBezTo>
                  <a:cubicBezTo>
                    <a:pt x="12770" y="18414"/>
                    <a:pt x="13932" y="18179"/>
                    <a:pt x="14737" y="17708"/>
                  </a:cubicBezTo>
                  <a:cubicBezTo>
                    <a:pt x="15542" y="17237"/>
                    <a:pt x="15944" y="16607"/>
                    <a:pt x="15944" y="15819"/>
                  </a:cubicBezTo>
                  <a:close/>
                </a:path>
              </a:pathLst>
            </a:custGeom>
            <a:solidFill>
              <a:srgbClr val="A6AAA9"/>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4" name="Shape 19"/>
            <p:cNvSpPr/>
            <p:nvPr/>
          </p:nvSpPr>
          <p:spPr>
            <a:xfrm>
              <a:off x="560167" y="128917"/>
              <a:ext cx="328968" cy="438355"/>
            </a:xfrm>
            <a:custGeom>
              <a:avLst/>
              <a:gdLst/>
              <a:ahLst/>
              <a:cxnLst>
                <a:cxn ang="0">
                  <a:pos x="wd2" y="hd2"/>
                </a:cxn>
                <a:cxn ang="5400000">
                  <a:pos x="wd2" y="hd2"/>
                </a:cxn>
                <a:cxn ang="10800000">
                  <a:pos x="wd2" y="hd2"/>
                </a:cxn>
                <a:cxn ang="16200000">
                  <a:pos x="wd2" y="hd2"/>
                </a:cxn>
              </a:cxnLst>
              <a:rect l="0" t="0" r="r" b="b"/>
              <a:pathLst>
                <a:path w="21600" h="21600" extrusionOk="0">
                  <a:moveTo>
                    <a:pt x="12111" y="13494"/>
                  </a:moveTo>
                  <a:cubicBezTo>
                    <a:pt x="12077" y="13620"/>
                    <a:pt x="12003" y="13696"/>
                    <a:pt x="11830" y="13724"/>
                  </a:cubicBezTo>
                  <a:cubicBezTo>
                    <a:pt x="11588" y="13764"/>
                    <a:pt x="11429" y="13885"/>
                    <a:pt x="11318" y="14044"/>
                  </a:cubicBezTo>
                  <a:cubicBezTo>
                    <a:pt x="11635" y="13830"/>
                    <a:pt x="11686" y="13811"/>
                    <a:pt x="12019" y="13811"/>
                  </a:cubicBezTo>
                  <a:cubicBezTo>
                    <a:pt x="11786" y="14041"/>
                    <a:pt x="11576" y="14248"/>
                    <a:pt x="11366" y="14455"/>
                  </a:cubicBezTo>
                  <a:cubicBezTo>
                    <a:pt x="11346" y="14446"/>
                    <a:pt x="11325" y="14438"/>
                    <a:pt x="11305" y="14430"/>
                  </a:cubicBezTo>
                  <a:cubicBezTo>
                    <a:pt x="11009" y="13534"/>
                    <a:pt x="11302" y="12684"/>
                    <a:pt x="11720" y="11826"/>
                  </a:cubicBezTo>
                  <a:cubicBezTo>
                    <a:pt x="11804" y="11955"/>
                    <a:pt x="11906" y="12079"/>
                    <a:pt x="11967" y="12214"/>
                  </a:cubicBezTo>
                  <a:cubicBezTo>
                    <a:pt x="12155" y="12630"/>
                    <a:pt x="12229" y="13056"/>
                    <a:pt x="12111" y="13494"/>
                  </a:cubicBezTo>
                  <a:close/>
                  <a:moveTo>
                    <a:pt x="11633" y="16157"/>
                  </a:moveTo>
                  <a:cubicBezTo>
                    <a:pt x="11866" y="16230"/>
                    <a:pt x="12093" y="16301"/>
                    <a:pt x="12383" y="16392"/>
                  </a:cubicBezTo>
                  <a:cubicBezTo>
                    <a:pt x="12107" y="16505"/>
                    <a:pt x="11873" y="16601"/>
                    <a:pt x="11633" y="16700"/>
                  </a:cubicBezTo>
                  <a:cubicBezTo>
                    <a:pt x="11633" y="16530"/>
                    <a:pt x="11633" y="16348"/>
                    <a:pt x="11633" y="16157"/>
                  </a:cubicBezTo>
                  <a:close/>
                  <a:moveTo>
                    <a:pt x="10294" y="16200"/>
                  </a:moveTo>
                  <a:cubicBezTo>
                    <a:pt x="10150" y="16244"/>
                    <a:pt x="9994" y="16267"/>
                    <a:pt x="9850" y="16299"/>
                  </a:cubicBezTo>
                  <a:cubicBezTo>
                    <a:pt x="9684" y="16093"/>
                    <a:pt x="9683" y="15998"/>
                    <a:pt x="9869" y="15843"/>
                  </a:cubicBezTo>
                  <a:cubicBezTo>
                    <a:pt x="10045" y="15695"/>
                    <a:pt x="10238" y="15559"/>
                    <a:pt x="10455" y="15394"/>
                  </a:cubicBezTo>
                  <a:cubicBezTo>
                    <a:pt x="10502" y="15552"/>
                    <a:pt x="10544" y="15678"/>
                    <a:pt x="10576" y="15806"/>
                  </a:cubicBezTo>
                  <a:cubicBezTo>
                    <a:pt x="10629" y="16013"/>
                    <a:pt x="10557" y="16120"/>
                    <a:pt x="10294" y="16200"/>
                  </a:cubicBezTo>
                  <a:close/>
                  <a:moveTo>
                    <a:pt x="9327" y="16405"/>
                  </a:moveTo>
                  <a:cubicBezTo>
                    <a:pt x="9417" y="16298"/>
                    <a:pt x="9485" y="16218"/>
                    <a:pt x="9555" y="16136"/>
                  </a:cubicBezTo>
                  <a:cubicBezTo>
                    <a:pt x="9695" y="16304"/>
                    <a:pt x="9670" y="16339"/>
                    <a:pt x="9327" y="16405"/>
                  </a:cubicBezTo>
                  <a:close/>
                  <a:moveTo>
                    <a:pt x="20595" y="13824"/>
                  </a:moveTo>
                  <a:cubicBezTo>
                    <a:pt x="19720" y="13212"/>
                    <a:pt x="18685" y="12804"/>
                    <a:pt x="17523" y="12589"/>
                  </a:cubicBezTo>
                  <a:cubicBezTo>
                    <a:pt x="16911" y="12476"/>
                    <a:pt x="16280" y="12434"/>
                    <a:pt x="15657" y="12503"/>
                  </a:cubicBezTo>
                  <a:cubicBezTo>
                    <a:pt x="14358" y="12647"/>
                    <a:pt x="13378" y="12192"/>
                    <a:pt x="12839" y="11334"/>
                  </a:cubicBezTo>
                  <a:cubicBezTo>
                    <a:pt x="12714" y="11136"/>
                    <a:pt x="12641" y="10919"/>
                    <a:pt x="12560" y="10708"/>
                  </a:cubicBezTo>
                  <a:cubicBezTo>
                    <a:pt x="12512" y="10582"/>
                    <a:pt x="12458" y="10455"/>
                    <a:pt x="12414" y="10328"/>
                  </a:cubicBezTo>
                  <a:lnTo>
                    <a:pt x="12414" y="6938"/>
                  </a:lnTo>
                  <a:cubicBezTo>
                    <a:pt x="12415" y="6931"/>
                    <a:pt x="12416" y="6925"/>
                    <a:pt x="12417" y="6918"/>
                  </a:cubicBezTo>
                  <a:cubicBezTo>
                    <a:pt x="12416" y="6918"/>
                    <a:pt x="12415" y="6918"/>
                    <a:pt x="12414" y="6918"/>
                  </a:cubicBezTo>
                  <a:lnTo>
                    <a:pt x="12414" y="1702"/>
                  </a:lnTo>
                  <a:lnTo>
                    <a:pt x="16579" y="1702"/>
                  </a:lnTo>
                  <a:lnTo>
                    <a:pt x="16579" y="0"/>
                  </a:lnTo>
                  <a:lnTo>
                    <a:pt x="12994" y="0"/>
                  </a:lnTo>
                  <a:cubicBezTo>
                    <a:pt x="12603" y="521"/>
                    <a:pt x="12118" y="1055"/>
                    <a:pt x="11487" y="1607"/>
                  </a:cubicBezTo>
                  <a:lnTo>
                    <a:pt x="11062" y="1978"/>
                  </a:lnTo>
                  <a:lnTo>
                    <a:pt x="10583" y="1646"/>
                  </a:lnTo>
                  <a:cubicBezTo>
                    <a:pt x="9738" y="1058"/>
                    <a:pt x="9106" y="512"/>
                    <a:pt x="8644" y="0"/>
                  </a:cubicBezTo>
                  <a:lnTo>
                    <a:pt x="5319" y="0"/>
                  </a:lnTo>
                  <a:lnTo>
                    <a:pt x="5319" y="1702"/>
                  </a:lnTo>
                  <a:lnTo>
                    <a:pt x="9463" y="1702"/>
                  </a:lnTo>
                  <a:lnTo>
                    <a:pt x="9463" y="10583"/>
                  </a:lnTo>
                  <a:cubicBezTo>
                    <a:pt x="9407" y="10704"/>
                    <a:pt x="9356" y="10826"/>
                    <a:pt x="9264" y="10941"/>
                  </a:cubicBezTo>
                  <a:cubicBezTo>
                    <a:pt x="9080" y="11171"/>
                    <a:pt x="8978" y="11438"/>
                    <a:pt x="8786" y="11663"/>
                  </a:cubicBezTo>
                  <a:cubicBezTo>
                    <a:pt x="8285" y="12255"/>
                    <a:pt x="7580" y="12595"/>
                    <a:pt x="6610" y="12554"/>
                  </a:cubicBezTo>
                  <a:cubicBezTo>
                    <a:pt x="6394" y="12545"/>
                    <a:pt x="6181" y="12509"/>
                    <a:pt x="5966" y="12491"/>
                  </a:cubicBezTo>
                  <a:cubicBezTo>
                    <a:pt x="5041" y="12414"/>
                    <a:pt x="4142" y="12493"/>
                    <a:pt x="3263" y="12725"/>
                  </a:cubicBezTo>
                  <a:cubicBezTo>
                    <a:pt x="2101" y="13032"/>
                    <a:pt x="1103" y="13518"/>
                    <a:pt x="283" y="14207"/>
                  </a:cubicBezTo>
                  <a:cubicBezTo>
                    <a:pt x="226" y="14255"/>
                    <a:pt x="172" y="14305"/>
                    <a:pt x="122" y="14357"/>
                  </a:cubicBezTo>
                  <a:cubicBezTo>
                    <a:pt x="78" y="14402"/>
                    <a:pt x="40" y="14451"/>
                    <a:pt x="0" y="14499"/>
                  </a:cubicBezTo>
                  <a:cubicBezTo>
                    <a:pt x="790" y="13865"/>
                    <a:pt x="1738" y="13433"/>
                    <a:pt x="2819" y="13149"/>
                  </a:cubicBezTo>
                  <a:cubicBezTo>
                    <a:pt x="2780" y="13627"/>
                    <a:pt x="2587" y="14035"/>
                    <a:pt x="2100" y="14343"/>
                  </a:cubicBezTo>
                  <a:cubicBezTo>
                    <a:pt x="2387" y="14206"/>
                    <a:pt x="2611" y="14026"/>
                    <a:pt x="2740" y="13796"/>
                  </a:cubicBezTo>
                  <a:cubicBezTo>
                    <a:pt x="2835" y="13626"/>
                    <a:pt x="2884" y="13441"/>
                    <a:pt x="2951" y="13262"/>
                  </a:cubicBezTo>
                  <a:cubicBezTo>
                    <a:pt x="2992" y="13153"/>
                    <a:pt x="3076" y="13080"/>
                    <a:pt x="3226" y="13054"/>
                  </a:cubicBezTo>
                  <a:cubicBezTo>
                    <a:pt x="3425" y="13020"/>
                    <a:pt x="3621" y="12970"/>
                    <a:pt x="3822" y="12953"/>
                  </a:cubicBezTo>
                  <a:cubicBezTo>
                    <a:pt x="4204" y="12921"/>
                    <a:pt x="4588" y="12907"/>
                    <a:pt x="5001" y="12884"/>
                  </a:cubicBezTo>
                  <a:cubicBezTo>
                    <a:pt x="4834" y="13171"/>
                    <a:pt x="4576" y="13332"/>
                    <a:pt x="4266" y="13457"/>
                  </a:cubicBezTo>
                  <a:cubicBezTo>
                    <a:pt x="4572" y="13397"/>
                    <a:pt x="4808" y="13262"/>
                    <a:pt x="4972" y="13066"/>
                  </a:cubicBezTo>
                  <a:cubicBezTo>
                    <a:pt x="5082" y="12934"/>
                    <a:pt x="5212" y="12888"/>
                    <a:pt x="5416" y="12921"/>
                  </a:cubicBezTo>
                  <a:cubicBezTo>
                    <a:pt x="5888" y="12998"/>
                    <a:pt x="6363" y="13065"/>
                    <a:pt x="6836" y="13135"/>
                  </a:cubicBezTo>
                  <a:cubicBezTo>
                    <a:pt x="6592" y="13603"/>
                    <a:pt x="6103" y="13867"/>
                    <a:pt x="5431" y="13849"/>
                  </a:cubicBezTo>
                  <a:cubicBezTo>
                    <a:pt x="4354" y="13819"/>
                    <a:pt x="3436" y="14100"/>
                    <a:pt x="2628" y="14611"/>
                  </a:cubicBezTo>
                  <a:cubicBezTo>
                    <a:pt x="2242" y="14855"/>
                    <a:pt x="1914" y="15136"/>
                    <a:pt x="1677" y="15506"/>
                  </a:cubicBezTo>
                  <a:cubicBezTo>
                    <a:pt x="2599" y="14642"/>
                    <a:pt x="3721" y="14163"/>
                    <a:pt x="5207" y="14255"/>
                  </a:cubicBezTo>
                  <a:cubicBezTo>
                    <a:pt x="4999" y="14414"/>
                    <a:pt x="4623" y="14411"/>
                    <a:pt x="4535" y="14619"/>
                  </a:cubicBezTo>
                  <a:cubicBezTo>
                    <a:pt x="4707" y="14567"/>
                    <a:pt x="4910" y="14509"/>
                    <a:pt x="5111" y="14445"/>
                  </a:cubicBezTo>
                  <a:cubicBezTo>
                    <a:pt x="5187" y="14421"/>
                    <a:pt x="5285" y="14399"/>
                    <a:pt x="5324" y="14352"/>
                  </a:cubicBezTo>
                  <a:cubicBezTo>
                    <a:pt x="5399" y="14265"/>
                    <a:pt x="5493" y="14259"/>
                    <a:pt x="5610" y="14264"/>
                  </a:cubicBezTo>
                  <a:cubicBezTo>
                    <a:pt x="5952" y="14279"/>
                    <a:pt x="6278" y="14229"/>
                    <a:pt x="6586" y="14116"/>
                  </a:cubicBezTo>
                  <a:cubicBezTo>
                    <a:pt x="7138" y="13914"/>
                    <a:pt x="7491" y="13576"/>
                    <a:pt x="7739" y="13165"/>
                  </a:cubicBezTo>
                  <a:cubicBezTo>
                    <a:pt x="7770" y="13113"/>
                    <a:pt x="7807" y="13043"/>
                    <a:pt x="7866" y="13025"/>
                  </a:cubicBezTo>
                  <a:cubicBezTo>
                    <a:pt x="8044" y="12967"/>
                    <a:pt x="8233" y="12931"/>
                    <a:pt x="8430" y="12885"/>
                  </a:cubicBezTo>
                  <a:cubicBezTo>
                    <a:pt x="8430" y="12905"/>
                    <a:pt x="8432" y="12924"/>
                    <a:pt x="8429" y="12942"/>
                  </a:cubicBezTo>
                  <a:cubicBezTo>
                    <a:pt x="8299" y="13738"/>
                    <a:pt x="7700" y="14355"/>
                    <a:pt x="6573" y="14592"/>
                  </a:cubicBezTo>
                  <a:cubicBezTo>
                    <a:pt x="5913" y="14730"/>
                    <a:pt x="5293" y="14919"/>
                    <a:pt x="4734" y="15216"/>
                  </a:cubicBezTo>
                  <a:cubicBezTo>
                    <a:pt x="4641" y="15266"/>
                    <a:pt x="4565" y="15266"/>
                    <a:pt x="4469" y="15218"/>
                  </a:cubicBezTo>
                  <a:cubicBezTo>
                    <a:pt x="4387" y="15176"/>
                    <a:pt x="4288" y="15152"/>
                    <a:pt x="4197" y="15120"/>
                  </a:cubicBezTo>
                  <a:cubicBezTo>
                    <a:pt x="4195" y="15126"/>
                    <a:pt x="4193" y="15131"/>
                    <a:pt x="4191" y="15137"/>
                  </a:cubicBezTo>
                  <a:cubicBezTo>
                    <a:pt x="4298" y="15194"/>
                    <a:pt x="4406" y="15252"/>
                    <a:pt x="4502" y="15303"/>
                  </a:cubicBezTo>
                  <a:cubicBezTo>
                    <a:pt x="4150" y="15561"/>
                    <a:pt x="3822" y="15806"/>
                    <a:pt x="3485" y="16045"/>
                  </a:cubicBezTo>
                  <a:cubicBezTo>
                    <a:pt x="3422" y="16090"/>
                    <a:pt x="3329" y="16131"/>
                    <a:pt x="3247" y="16135"/>
                  </a:cubicBezTo>
                  <a:cubicBezTo>
                    <a:pt x="2762" y="16162"/>
                    <a:pt x="2402" y="16340"/>
                    <a:pt x="2270" y="16637"/>
                  </a:cubicBezTo>
                  <a:cubicBezTo>
                    <a:pt x="2167" y="16867"/>
                    <a:pt x="1990" y="17059"/>
                    <a:pt x="1738" y="17211"/>
                  </a:cubicBezTo>
                  <a:cubicBezTo>
                    <a:pt x="1611" y="17287"/>
                    <a:pt x="1476" y="17355"/>
                    <a:pt x="1315" y="17443"/>
                  </a:cubicBezTo>
                  <a:cubicBezTo>
                    <a:pt x="1776" y="17334"/>
                    <a:pt x="2203" y="17025"/>
                    <a:pt x="2372" y="16689"/>
                  </a:cubicBezTo>
                  <a:cubicBezTo>
                    <a:pt x="2485" y="16465"/>
                    <a:pt x="2841" y="16238"/>
                    <a:pt x="3171" y="16304"/>
                  </a:cubicBezTo>
                  <a:cubicBezTo>
                    <a:pt x="2933" y="16614"/>
                    <a:pt x="2685" y="16925"/>
                    <a:pt x="2455" y="17242"/>
                  </a:cubicBezTo>
                  <a:cubicBezTo>
                    <a:pt x="2199" y="17595"/>
                    <a:pt x="1998" y="18092"/>
                    <a:pt x="2024" y="18257"/>
                  </a:cubicBezTo>
                  <a:cubicBezTo>
                    <a:pt x="2830" y="16369"/>
                    <a:pt x="5009" y="15098"/>
                    <a:pt x="6902" y="14973"/>
                  </a:cubicBezTo>
                  <a:cubicBezTo>
                    <a:pt x="6950" y="15389"/>
                    <a:pt x="6630" y="15767"/>
                    <a:pt x="6103" y="15948"/>
                  </a:cubicBezTo>
                  <a:cubicBezTo>
                    <a:pt x="5837" y="16040"/>
                    <a:pt x="5574" y="16147"/>
                    <a:pt x="5336" y="16274"/>
                  </a:cubicBezTo>
                  <a:cubicBezTo>
                    <a:pt x="4717" y="16605"/>
                    <a:pt x="4330" y="17071"/>
                    <a:pt x="4071" y="17595"/>
                  </a:cubicBezTo>
                  <a:cubicBezTo>
                    <a:pt x="3978" y="17782"/>
                    <a:pt x="3943" y="17985"/>
                    <a:pt x="3891" y="18150"/>
                  </a:cubicBezTo>
                  <a:cubicBezTo>
                    <a:pt x="4055" y="17874"/>
                    <a:pt x="4201" y="17563"/>
                    <a:pt x="4417" y="17281"/>
                  </a:cubicBezTo>
                  <a:cubicBezTo>
                    <a:pt x="4761" y="16833"/>
                    <a:pt x="5239" y="16479"/>
                    <a:pt x="5891" y="16275"/>
                  </a:cubicBezTo>
                  <a:cubicBezTo>
                    <a:pt x="6180" y="16185"/>
                    <a:pt x="6465" y="16086"/>
                    <a:pt x="6782" y="15981"/>
                  </a:cubicBezTo>
                  <a:cubicBezTo>
                    <a:pt x="6921" y="16022"/>
                    <a:pt x="7008" y="16113"/>
                    <a:pt x="6990" y="16265"/>
                  </a:cubicBezTo>
                  <a:cubicBezTo>
                    <a:pt x="6971" y="16418"/>
                    <a:pt x="7040" y="16551"/>
                    <a:pt x="7180" y="16648"/>
                  </a:cubicBezTo>
                  <a:cubicBezTo>
                    <a:pt x="7152" y="16538"/>
                    <a:pt x="7089" y="16422"/>
                    <a:pt x="7103" y="16311"/>
                  </a:cubicBezTo>
                  <a:cubicBezTo>
                    <a:pt x="7127" y="16132"/>
                    <a:pt x="7111" y="15978"/>
                    <a:pt x="6895" y="15864"/>
                  </a:cubicBezTo>
                  <a:cubicBezTo>
                    <a:pt x="7249" y="15592"/>
                    <a:pt x="7384" y="15269"/>
                    <a:pt x="7425" y="14916"/>
                  </a:cubicBezTo>
                  <a:cubicBezTo>
                    <a:pt x="7430" y="14876"/>
                    <a:pt x="7441" y="14819"/>
                    <a:pt x="7477" y="14801"/>
                  </a:cubicBezTo>
                  <a:cubicBezTo>
                    <a:pt x="7772" y="14653"/>
                    <a:pt x="8074" y="14511"/>
                    <a:pt x="8378" y="14366"/>
                  </a:cubicBezTo>
                  <a:cubicBezTo>
                    <a:pt x="8506" y="14606"/>
                    <a:pt x="8374" y="14814"/>
                    <a:pt x="8170" y="14996"/>
                  </a:cubicBezTo>
                  <a:cubicBezTo>
                    <a:pt x="7939" y="15204"/>
                    <a:pt x="7756" y="15428"/>
                    <a:pt x="7661" y="15688"/>
                  </a:cubicBezTo>
                  <a:cubicBezTo>
                    <a:pt x="7547" y="15998"/>
                    <a:pt x="7555" y="16307"/>
                    <a:pt x="7681" y="16657"/>
                  </a:cubicBezTo>
                  <a:cubicBezTo>
                    <a:pt x="7696" y="16601"/>
                    <a:pt x="7706" y="16586"/>
                    <a:pt x="7702" y="16573"/>
                  </a:cubicBezTo>
                  <a:cubicBezTo>
                    <a:pt x="7549" y="16002"/>
                    <a:pt x="7770" y="15520"/>
                    <a:pt x="8298" y="15100"/>
                  </a:cubicBezTo>
                  <a:cubicBezTo>
                    <a:pt x="8607" y="14854"/>
                    <a:pt x="8781" y="14573"/>
                    <a:pt x="8583" y="14226"/>
                  </a:cubicBezTo>
                  <a:cubicBezTo>
                    <a:pt x="8565" y="14194"/>
                    <a:pt x="8585" y="14136"/>
                    <a:pt x="8615" y="14105"/>
                  </a:cubicBezTo>
                  <a:cubicBezTo>
                    <a:pt x="9092" y="13615"/>
                    <a:pt x="9290" y="13058"/>
                    <a:pt x="9333" y="12462"/>
                  </a:cubicBezTo>
                  <a:cubicBezTo>
                    <a:pt x="9337" y="12411"/>
                    <a:pt x="9355" y="12351"/>
                    <a:pt x="9395" y="12313"/>
                  </a:cubicBezTo>
                  <a:cubicBezTo>
                    <a:pt x="9561" y="12152"/>
                    <a:pt x="9739" y="11997"/>
                    <a:pt x="9907" y="11845"/>
                  </a:cubicBezTo>
                  <a:cubicBezTo>
                    <a:pt x="9884" y="12006"/>
                    <a:pt x="9869" y="12173"/>
                    <a:pt x="9836" y="12338"/>
                  </a:cubicBezTo>
                  <a:cubicBezTo>
                    <a:pt x="9659" y="13224"/>
                    <a:pt x="9777" y="14086"/>
                    <a:pt x="10231" y="14917"/>
                  </a:cubicBezTo>
                  <a:cubicBezTo>
                    <a:pt x="10282" y="15011"/>
                    <a:pt x="10258" y="15064"/>
                    <a:pt x="10164" y="15131"/>
                  </a:cubicBezTo>
                  <a:cubicBezTo>
                    <a:pt x="9764" y="15411"/>
                    <a:pt x="9441" y="15738"/>
                    <a:pt x="9163" y="16090"/>
                  </a:cubicBezTo>
                  <a:cubicBezTo>
                    <a:pt x="9121" y="16143"/>
                    <a:pt x="9044" y="16195"/>
                    <a:pt x="8968" y="16214"/>
                  </a:cubicBezTo>
                  <a:cubicBezTo>
                    <a:pt x="8575" y="16316"/>
                    <a:pt x="8322" y="16500"/>
                    <a:pt x="8245" y="16816"/>
                  </a:cubicBezTo>
                  <a:cubicBezTo>
                    <a:pt x="8203" y="16988"/>
                    <a:pt x="8140" y="17160"/>
                    <a:pt x="8059" y="17324"/>
                  </a:cubicBezTo>
                  <a:cubicBezTo>
                    <a:pt x="8010" y="17424"/>
                    <a:pt x="7908" y="17510"/>
                    <a:pt x="7829" y="17603"/>
                  </a:cubicBezTo>
                  <a:cubicBezTo>
                    <a:pt x="7844" y="17610"/>
                    <a:pt x="7859" y="17618"/>
                    <a:pt x="7873" y="17625"/>
                  </a:cubicBezTo>
                  <a:cubicBezTo>
                    <a:pt x="7980" y="17511"/>
                    <a:pt x="8116" y="17407"/>
                    <a:pt x="8187" y="17282"/>
                  </a:cubicBezTo>
                  <a:cubicBezTo>
                    <a:pt x="8289" y="17103"/>
                    <a:pt x="8340" y="16908"/>
                    <a:pt x="8421" y="16722"/>
                  </a:cubicBezTo>
                  <a:cubicBezTo>
                    <a:pt x="8502" y="16536"/>
                    <a:pt x="8683" y="16431"/>
                    <a:pt x="8965" y="16403"/>
                  </a:cubicBezTo>
                  <a:cubicBezTo>
                    <a:pt x="8825" y="16597"/>
                    <a:pt x="8686" y="16791"/>
                    <a:pt x="8546" y="16986"/>
                  </a:cubicBezTo>
                  <a:cubicBezTo>
                    <a:pt x="8577" y="16972"/>
                    <a:pt x="8607" y="16959"/>
                    <a:pt x="8644" y="16943"/>
                  </a:cubicBezTo>
                  <a:cubicBezTo>
                    <a:pt x="8255" y="18096"/>
                    <a:pt x="8185" y="18578"/>
                    <a:pt x="8329" y="19142"/>
                  </a:cubicBezTo>
                  <a:cubicBezTo>
                    <a:pt x="8336" y="19094"/>
                    <a:pt x="8330" y="19044"/>
                    <a:pt x="8338" y="18996"/>
                  </a:cubicBezTo>
                  <a:cubicBezTo>
                    <a:pt x="8399" y="18621"/>
                    <a:pt x="8421" y="18238"/>
                    <a:pt x="8538" y="17872"/>
                  </a:cubicBezTo>
                  <a:cubicBezTo>
                    <a:pt x="8656" y="17503"/>
                    <a:pt x="8873" y="17151"/>
                    <a:pt x="9036" y="16789"/>
                  </a:cubicBezTo>
                  <a:cubicBezTo>
                    <a:pt x="9130" y="16582"/>
                    <a:pt x="9328" y="16497"/>
                    <a:pt x="9627" y="16480"/>
                  </a:cubicBezTo>
                  <a:cubicBezTo>
                    <a:pt x="9242" y="16918"/>
                    <a:pt x="8904" y="17362"/>
                    <a:pt x="9116" y="17908"/>
                  </a:cubicBezTo>
                  <a:cubicBezTo>
                    <a:pt x="9128" y="17871"/>
                    <a:pt x="9131" y="17832"/>
                    <a:pt x="9127" y="17793"/>
                  </a:cubicBezTo>
                  <a:cubicBezTo>
                    <a:pt x="9102" y="17491"/>
                    <a:pt x="9160" y="17204"/>
                    <a:pt x="9379" y="16943"/>
                  </a:cubicBezTo>
                  <a:cubicBezTo>
                    <a:pt x="9517" y="16778"/>
                    <a:pt x="9643" y="16609"/>
                    <a:pt x="9783" y="16446"/>
                  </a:cubicBezTo>
                  <a:cubicBezTo>
                    <a:pt x="9805" y="16420"/>
                    <a:pt x="9870" y="16411"/>
                    <a:pt x="9917" y="16402"/>
                  </a:cubicBezTo>
                  <a:cubicBezTo>
                    <a:pt x="10167" y="16358"/>
                    <a:pt x="10417" y="16317"/>
                    <a:pt x="10709" y="16268"/>
                  </a:cubicBezTo>
                  <a:cubicBezTo>
                    <a:pt x="10737" y="16795"/>
                    <a:pt x="10767" y="17354"/>
                    <a:pt x="10789" y="17914"/>
                  </a:cubicBezTo>
                  <a:cubicBezTo>
                    <a:pt x="10790" y="17943"/>
                    <a:pt x="10721" y="17989"/>
                    <a:pt x="10674" y="18001"/>
                  </a:cubicBezTo>
                  <a:cubicBezTo>
                    <a:pt x="10247" y="18109"/>
                    <a:pt x="9862" y="18307"/>
                    <a:pt x="9859" y="18754"/>
                  </a:cubicBezTo>
                  <a:cubicBezTo>
                    <a:pt x="9858" y="18987"/>
                    <a:pt x="9728" y="19193"/>
                    <a:pt x="9547" y="19380"/>
                  </a:cubicBezTo>
                  <a:cubicBezTo>
                    <a:pt x="9466" y="19462"/>
                    <a:pt x="9380" y="19542"/>
                    <a:pt x="9296" y="19623"/>
                  </a:cubicBezTo>
                  <a:cubicBezTo>
                    <a:pt x="9700" y="19378"/>
                    <a:pt x="9955" y="19074"/>
                    <a:pt x="9996" y="18678"/>
                  </a:cubicBezTo>
                  <a:cubicBezTo>
                    <a:pt x="10027" y="18384"/>
                    <a:pt x="10371" y="18159"/>
                    <a:pt x="10792" y="18156"/>
                  </a:cubicBezTo>
                  <a:cubicBezTo>
                    <a:pt x="10765" y="18437"/>
                    <a:pt x="10741" y="18716"/>
                    <a:pt x="10706" y="18995"/>
                  </a:cubicBezTo>
                  <a:cubicBezTo>
                    <a:pt x="10701" y="19027"/>
                    <a:pt x="10637" y="19065"/>
                    <a:pt x="10589" y="19081"/>
                  </a:cubicBezTo>
                  <a:cubicBezTo>
                    <a:pt x="10080" y="19254"/>
                    <a:pt x="9903" y="19549"/>
                    <a:pt x="9965" y="19957"/>
                  </a:cubicBezTo>
                  <a:cubicBezTo>
                    <a:pt x="9988" y="20113"/>
                    <a:pt x="9948" y="20281"/>
                    <a:pt x="9891" y="20434"/>
                  </a:cubicBezTo>
                  <a:cubicBezTo>
                    <a:pt x="9832" y="20593"/>
                    <a:pt x="9717" y="20739"/>
                    <a:pt x="9627" y="20891"/>
                  </a:cubicBezTo>
                  <a:cubicBezTo>
                    <a:pt x="9671" y="20866"/>
                    <a:pt x="9704" y="20836"/>
                    <a:pt x="9734" y="20804"/>
                  </a:cubicBezTo>
                  <a:cubicBezTo>
                    <a:pt x="10000" y="20514"/>
                    <a:pt x="10140" y="20199"/>
                    <a:pt x="10084" y="19844"/>
                  </a:cubicBezTo>
                  <a:cubicBezTo>
                    <a:pt x="10040" y="19565"/>
                    <a:pt x="10288" y="19302"/>
                    <a:pt x="10686" y="19221"/>
                  </a:cubicBezTo>
                  <a:cubicBezTo>
                    <a:pt x="10579" y="20025"/>
                    <a:pt x="10405" y="20811"/>
                    <a:pt x="10116" y="21584"/>
                  </a:cubicBezTo>
                  <a:cubicBezTo>
                    <a:pt x="10142" y="21589"/>
                    <a:pt x="10168" y="21595"/>
                    <a:pt x="10194" y="21600"/>
                  </a:cubicBezTo>
                  <a:cubicBezTo>
                    <a:pt x="10497" y="20891"/>
                    <a:pt x="10800" y="20182"/>
                    <a:pt x="11105" y="19468"/>
                  </a:cubicBezTo>
                  <a:cubicBezTo>
                    <a:pt x="11459" y="19747"/>
                    <a:pt x="11550" y="20103"/>
                    <a:pt x="11559" y="20482"/>
                  </a:cubicBezTo>
                  <a:cubicBezTo>
                    <a:pt x="11627" y="20117"/>
                    <a:pt x="11569" y="19769"/>
                    <a:pt x="11265" y="19474"/>
                  </a:cubicBezTo>
                  <a:cubicBezTo>
                    <a:pt x="11145" y="19357"/>
                    <a:pt x="11137" y="19252"/>
                    <a:pt x="11164" y="19120"/>
                  </a:cubicBezTo>
                  <a:cubicBezTo>
                    <a:pt x="11307" y="18429"/>
                    <a:pt x="11448" y="17738"/>
                    <a:pt x="11577" y="17046"/>
                  </a:cubicBezTo>
                  <a:cubicBezTo>
                    <a:pt x="11630" y="16760"/>
                    <a:pt x="11726" y="16671"/>
                    <a:pt x="12107" y="16606"/>
                  </a:cubicBezTo>
                  <a:cubicBezTo>
                    <a:pt x="12206" y="16589"/>
                    <a:pt x="12339" y="16568"/>
                    <a:pt x="12386" y="16515"/>
                  </a:cubicBezTo>
                  <a:cubicBezTo>
                    <a:pt x="12499" y="16383"/>
                    <a:pt x="12634" y="16406"/>
                    <a:pt x="12788" y="16439"/>
                  </a:cubicBezTo>
                  <a:cubicBezTo>
                    <a:pt x="12844" y="16451"/>
                    <a:pt x="12905" y="16464"/>
                    <a:pt x="12962" y="16460"/>
                  </a:cubicBezTo>
                  <a:cubicBezTo>
                    <a:pt x="13146" y="16448"/>
                    <a:pt x="13189" y="16517"/>
                    <a:pt x="13175" y="16639"/>
                  </a:cubicBezTo>
                  <a:cubicBezTo>
                    <a:pt x="13155" y="16811"/>
                    <a:pt x="13241" y="16955"/>
                    <a:pt x="13426" y="17100"/>
                  </a:cubicBezTo>
                  <a:cubicBezTo>
                    <a:pt x="13367" y="16979"/>
                    <a:pt x="13323" y="16888"/>
                    <a:pt x="13278" y="16797"/>
                  </a:cubicBezTo>
                  <a:cubicBezTo>
                    <a:pt x="13331" y="16806"/>
                    <a:pt x="13358" y="16822"/>
                    <a:pt x="13374" y="16843"/>
                  </a:cubicBezTo>
                  <a:cubicBezTo>
                    <a:pt x="13565" y="17092"/>
                    <a:pt x="13853" y="17198"/>
                    <a:pt x="14236" y="17212"/>
                  </a:cubicBezTo>
                  <a:cubicBezTo>
                    <a:pt x="14446" y="17219"/>
                    <a:pt x="14664" y="17271"/>
                    <a:pt x="14858" y="17337"/>
                  </a:cubicBezTo>
                  <a:cubicBezTo>
                    <a:pt x="15080" y="17414"/>
                    <a:pt x="15278" y="17529"/>
                    <a:pt x="15488" y="17627"/>
                  </a:cubicBezTo>
                  <a:cubicBezTo>
                    <a:pt x="15473" y="17610"/>
                    <a:pt x="15458" y="17585"/>
                    <a:pt x="15434" y="17567"/>
                  </a:cubicBezTo>
                  <a:cubicBezTo>
                    <a:pt x="15087" y="17309"/>
                    <a:pt x="14675" y="17147"/>
                    <a:pt x="14184" y="17115"/>
                  </a:cubicBezTo>
                  <a:cubicBezTo>
                    <a:pt x="13748" y="17086"/>
                    <a:pt x="13425" y="16822"/>
                    <a:pt x="13439" y="16493"/>
                  </a:cubicBezTo>
                  <a:cubicBezTo>
                    <a:pt x="13511" y="16493"/>
                    <a:pt x="13584" y="16485"/>
                    <a:pt x="13654" y="16494"/>
                  </a:cubicBezTo>
                  <a:cubicBezTo>
                    <a:pt x="14380" y="16588"/>
                    <a:pt x="15062" y="16769"/>
                    <a:pt x="15693" y="17057"/>
                  </a:cubicBezTo>
                  <a:cubicBezTo>
                    <a:pt x="15802" y="17106"/>
                    <a:pt x="15825" y="17160"/>
                    <a:pt x="15818" y="17248"/>
                  </a:cubicBezTo>
                  <a:cubicBezTo>
                    <a:pt x="15800" y="17453"/>
                    <a:pt x="15859" y="17566"/>
                    <a:pt x="15973" y="17639"/>
                  </a:cubicBezTo>
                  <a:cubicBezTo>
                    <a:pt x="15955" y="17513"/>
                    <a:pt x="15933" y="17361"/>
                    <a:pt x="15911" y="17209"/>
                  </a:cubicBezTo>
                  <a:cubicBezTo>
                    <a:pt x="15935" y="17204"/>
                    <a:pt x="15958" y="17200"/>
                    <a:pt x="15982" y="17196"/>
                  </a:cubicBezTo>
                  <a:cubicBezTo>
                    <a:pt x="17030" y="17743"/>
                    <a:pt x="17855" y="18433"/>
                    <a:pt x="18394" y="19312"/>
                  </a:cubicBezTo>
                  <a:cubicBezTo>
                    <a:pt x="18361" y="19190"/>
                    <a:pt x="18314" y="19074"/>
                    <a:pt x="18252" y="18963"/>
                  </a:cubicBezTo>
                  <a:cubicBezTo>
                    <a:pt x="17835" y="18216"/>
                    <a:pt x="17206" y="17584"/>
                    <a:pt x="16397" y="17052"/>
                  </a:cubicBezTo>
                  <a:cubicBezTo>
                    <a:pt x="15631" y="16548"/>
                    <a:pt x="14769" y="16176"/>
                    <a:pt x="13762" y="16013"/>
                  </a:cubicBezTo>
                  <a:cubicBezTo>
                    <a:pt x="13454" y="15963"/>
                    <a:pt x="13142" y="15925"/>
                    <a:pt x="12838" y="15864"/>
                  </a:cubicBezTo>
                  <a:cubicBezTo>
                    <a:pt x="12299" y="15758"/>
                    <a:pt x="11871" y="15524"/>
                    <a:pt x="11557" y="15179"/>
                  </a:cubicBezTo>
                  <a:cubicBezTo>
                    <a:pt x="11433" y="15043"/>
                    <a:pt x="11460" y="14897"/>
                    <a:pt x="11608" y="14813"/>
                  </a:cubicBezTo>
                  <a:cubicBezTo>
                    <a:pt x="11764" y="14725"/>
                    <a:pt x="11921" y="14638"/>
                    <a:pt x="12122" y="14525"/>
                  </a:cubicBezTo>
                  <a:cubicBezTo>
                    <a:pt x="12158" y="14631"/>
                    <a:pt x="12209" y="14716"/>
                    <a:pt x="12211" y="14802"/>
                  </a:cubicBezTo>
                  <a:cubicBezTo>
                    <a:pt x="12215" y="14963"/>
                    <a:pt x="12274" y="15098"/>
                    <a:pt x="12391" y="15187"/>
                  </a:cubicBezTo>
                  <a:cubicBezTo>
                    <a:pt x="12375" y="15054"/>
                    <a:pt x="12363" y="14902"/>
                    <a:pt x="12337" y="14752"/>
                  </a:cubicBezTo>
                  <a:cubicBezTo>
                    <a:pt x="12323" y="14673"/>
                    <a:pt x="12284" y="14595"/>
                    <a:pt x="12261" y="14516"/>
                  </a:cubicBezTo>
                  <a:cubicBezTo>
                    <a:pt x="12249" y="14477"/>
                    <a:pt x="12225" y="14426"/>
                    <a:pt x="12247" y="14398"/>
                  </a:cubicBezTo>
                  <a:cubicBezTo>
                    <a:pt x="12428" y="14169"/>
                    <a:pt x="12618" y="13945"/>
                    <a:pt x="12807" y="13719"/>
                  </a:cubicBezTo>
                  <a:cubicBezTo>
                    <a:pt x="13096" y="13841"/>
                    <a:pt x="13251" y="14060"/>
                    <a:pt x="13154" y="14270"/>
                  </a:cubicBezTo>
                  <a:cubicBezTo>
                    <a:pt x="13011" y="14577"/>
                    <a:pt x="13055" y="14873"/>
                    <a:pt x="13213" y="15164"/>
                  </a:cubicBezTo>
                  <a:cubicBezTo>
                    <a:pt x="13280" y="15287"/>
                    <a:pt x="13388" y="15397"/>
                    <a:pt x="13501" y="15545"/>
                  </a:cubicBezTo>
                  <a:cubicBezTo>
                    <a:pt x="13516" y="15493"/>
                    <a:pt x="13521" y="15487"/>
                    <a:pt x="13519" y="15484"/>
                  </a:cubicBezTo>
                  <a:cubicBezTo>
                    <a:pt x="13507" y="15467"/>
                    <a:pt x="13495" y="15450"/>
                    <a:pt x="13483" y="15432"/>
                  </a:cubicBezTo>
                  <a:cubicBezTo>
                    <a:pt x="13255" y="15110"/>
                    <a:pt x="13146" y="14764"/>
                    <a:pt x="13341" y="14423"/>
                  </a:cubicBezTo>
                  <a:cubicBezTo>
                    <a:pt x="13573" y="14019"/>
                    <a:pt x="13391" y="13685"/>
                    <a:pt x="12964" y="13445"/>
                  </a:cubicBezTo>
                  <a:cubicBezTo>
                    <a:pt x="12916" y="13418"/>
                    <a:pt x="12903" y="13355"/>
                    <a:pt x="12853" y="13275"/>
                  </a:cubicBezTo>
                  <a:cubicBezTo>
                    <a:pt x="13312" y="13317"/>
                    <a:pt x="13671" y="13416"/>
                    <a:pt x="13992" y="13585"/>
                  </a:cubicBezTo>
                  <a:cubicBezTo>
                    <a:pt x="14187" y="13688"/>
                    <a:pt x="14197" y="13748"/>
                    <a:pt x="14075" y="13903"/>
                  </a:cubicBezTo>
                  <a:cubicBezTo>
                    <a:pt x="13931" y="14084"/>
                    <a:pt x="13910" y="14310"/>
                    <a:pt x="14031" y="14485"/>
                  </a:cubicBezTo>
                  <a:cubicBezTo>
                    <a:pt x="13942" y="14217"/>
                    <a:pt x="14109" y="14010"/>
                    <a:pt x="14311" y="13803"/>
                  </a:cubicBezTo>
                  <a:cubicBezTo>
                    <a:pt x="14543" y="14001"/>
                    <a:pt x="14683" y="14231"/>
                    <a:pt x="14747" y="14486"/>
                  </a:cubicBezTo>
                  <a:cubicBezTo>
                    <a:pt x="14854" y="14912"/>
                    <a:pt x="15069" y="15305"/>
                    <a:pt x="15389" y="15665"/>
                  </a:cubicBezTo>
                  <a:cubicBezTo>
                    <a:pt x="15937" y="16280"/>
                    <a:pt x="16671" y="16739"/>
                    <a:pt x="17545" y="17074"/>
                  </a:cubicBezTo>
                  <a:cubicBezTo>
                    <a:pt x="17787" y="17166"/>
                    <a:pt x="18047" y="17231"/>
                    <a:pt x="18298" y="17309"/>
                  </a:cubicBezTo>
                  <a:cubicBezTo>
                    <a:pt x="18307" y="17296"/>
                    <a:pt x="18315" y="17283"/>
                    <a:pt x="18323" y="17270"/>
                  </a:cubicBezTo>
                  <a:cubicBezTo>
                    <a:pt x="17534" y="17033"/>
                    <a:pt x="16862" y="16670"/>
                    <a:pt x="16300" y="16199"/>
                  </a:cubicBezTo>
                  <a:cubicBezTo>
                    <a:pt x="15737" y="15726"/>
                    <a:pt x="15339" y="15189"/>
                    <a:pt x="15220" y="14555"/>
                  </a:cubicBezTo>
                  <a:cubicBezTo>
                    <a:pt x="15235" y="14539"/>
                    <a:pt x="15250" y="14522"/>
                    <a:pt x="15264" y="14505"/>
                  </a:cubicBezTo>
                  <a:cubicBezTo>
                    <a:pt x="15475" y="14563"/>
                    <a:pt x="15686" y="14620"/>
                    <a:pt x="15899" y="14677"/>
                  </a:cubicBezTo>
                  <a:cubicBezTo>
                    <a:pt x="15757" y="14559"/>
                    <a:pt x="15582" y="14474"/>
                    <a:pt x="15369" y="14451"/>
                  </a:cubicBezTo>
                  <a:cubicBezTo>
                    <a:pt x="15254" y="14438"/>
                    <a:pt x="15206" y="14417"/>
                    <a:pt x="15180" y="14324"/>
                  </a:cubicBezTo>
                  <a:cubicBezTo>
                    <a:pt x="15042" y="13827"/>
                    <a:pt x="14731" y="13403"/>
                    <a:pt x="14138" y="13137"/>
                  </a:cubicBezTo>
                  <a:cubicBezTo>
                    <a:pt x="13838" y="13003"/>
                    <a:pt x="13494" y="12924"/>
                    <a:pt x="13173" y="12814"/>
                  </a:cubicBezTo>
                  <a:cubicBezTo>
                    <a:pt x="13087" y="12785"/>
                    <a:pt x="12974" y="12749"/>
                    <a:pt x="12944" y="12694"/>
                  </a:cubicBezTo>
                  <a:cubicBezTo>
                    <a:pt x="12898" y="12610"/>
                    <a:pt x="12914" y="12507"/>
                    <a:pt x="12902" y="12396"/>
                  </a:cubicBezTo>
                  <a:cubicBezTo>
                    <a:pt x="13370" y="12677"/>
                    <a:pt x="13865" y="12878"/>
                    <a:pt x="14449" y="12939"/>
                  </a:cubicBezTo>
                  <a:cubicBezTo>
                    <a:pt x="14502" y="12944"/>
                    <a:pt x="14550" y="12992"/>
                    <a:pt x="14593" y="13026"/>
                  </a:cubicBezTo>
                  <a:cubicBezTo>
                    <a:pt x="14675" y="13088"/>
                    <a:pt x="14751" y="13154"/>
                    <a:pt x="14829" y="13218"/>
                  </a:cubicBezTo>
                  <a:cubicBezTo>
                    <a:pt x="14842" y="13210"/>
                    <a:pt x="14855" y="13201"/>
                    <a:pt x="14868" y="13192"/>
                  </a:cubicBezTo>
                  <a:cubicBezTo>
                    <a:pt x="14807" y="13123"/>
                    <a:pt x="14747" y="13053"/>
                    <a:pt x="14673" y="12967"/>
                  </a:cubicBezTo>
                  <a:cubicBezTo>
                    <a:pt x="14840" y="12967"/>
                    <a:pt x="14972" y="12967"/>
                    <a:pt x="15103" y="12968"/>
                  </a:cubicBezTo>
                  <a:cubicBezTo>
                    <a:pt x="15742" y="12972"/>
                    <a:pt x="16249" y="13169"/>
                    <a:pt x="16599" y="13567"/>
                  </a:cubicBezTo>
                  <a:cubicBezTo>
                    <a:pt x="16721" y="13706"/>
                    <a:pt x="16805" y="13846"/>
                    <a:pt x="16644" y="14038"/>
                  </a:cubicBezTo>
                  <a:cubicBezTo>
                    <a:pt x="16375" y="14361"/>
                    <a:pt x="16464" y="14639"/>
                    <a:pt x="16784" y="14932"/>
                  </a:cubicBezTo>
                  <a:cubicBezTo>
                    <a:pt x="16930" y="15065"/>
                    <a:pt x="17054" y="15225"/>
                    <a:pt x="17120" y="15388"/>
                  </a:cubicBezTo>
                  <a:cubicBezTo>
                    <a:pt x="17201" y="15589"/>
                    <a:pt x="17212" y="15805"/>
                    <a:pt x="17240" y="15946"/>
                  </a:cubicBezTo>
                  <a:cubicBezTo>
                    <a:pt x="17312" y="15427"/>
                    <a:pt x="17247" y="15243"/>
                    <a:pt x="16795" y="14783"/>
                  </a:cubicBezTo>
                  <a:cubicBezTo>
                    <a:pt x="16596" y="14579"/>
                    <a:pt x="16599" y="14339"/>
                    <a:pt x="16818" y="14106"/>
                  </a:cubicBezTo>
                  <a:cubicBezTo>
                    <a:pt x="16903" y="14739"/>
                    <a:pt x="17273" y="15262"/>
                    <a:pt x="17833" y="15712"/>
                  </a:cubicBezTo>
                  <a:cubicBezTo>
                    <a:pt x="18390" y="16160"/>
                    <a:pt x="19047" y="16488"/>
                    <a:pt x="19854" y="16627"/>
                  </a:cubicBezTo>
                  <a:cubicBezTo>
                    <a:pt x="18721" y="16227"/>
                    <a:pt x="17922" y="15601"/>
                    <a:pt x="17457" y="14698"/>
                  </a:cubicBezTo>
                  <a:cubicBezTo>
                    <a:pt x="17803" y="14782"/>
                    <a:pt x="17802" y="14776"/>
                    <a:pt x="18173" y="14726"/>
                  </a:cubicBezTo>
                  <a:cubicBezTo>
                    <a:pt x="18292" y="14710"/>
                    <a:pt x="18422" y="14725"/>
                    <a:pt x="18544" y="14738"/>
                  </a:cubicBezTo>
                  <a:cubicBezTo>
                    <a:pt x="18658" y="14751"/>
                    <a:pt x="18770" y="14781"/>
                    <a:pt x="18882" y="14803"/>
                  </a:cubicBezTo>
                  <a:cubicBezTo>
                    <a:pt x="18618" y="14659"/>
                    <a:pt x="18326" y="14627"/>
                    <a:pt x="18011" y="14657"/>
                  </a:cubicBezTo>
                  <a:cubicBezTo>
                    <a:pt x="17912" y="14667"/>
                    <a:pt x="17798" y="14662"/>
                    <a:pt x="17706" y="14635"/>
                  </a:cubicBezTo>
                  <a:cubicBezTo>
                    <a:pt x="17418" y="14550"/>
                    <a:pt x="17331" y="14372"/>
                    <a:pt x="17325" y="14151"/>
                  </a:cubicBezTo>
                  <a:cubicBezTo>
                    <a:pt x="17312" y="13656"/>
                    <a:pt x="17092" y="13227"/>
                    <a:pt x="16559" y="12909"/>
                  </a:cubicBezTo>
                  <a:cubicBezTo>
                    <a:pt x="16538" y="12896"/>
                    <a:pt x="16525" y="12876"/>
                    <a:pt x="16509" y="12859"/>
                  </a:cubicBezTo>
                  <a:cubicBezTo>
                    <a:pt x="16515" y="12846"/>
                    <a:pt x="16522" y="12832"/>
                    <a:pt x="16528" y="12819"/>
                  </a:cubicBezTo>
                  <a:cubicBezTo>
                    <a:pt x="16919" y="12856"/>
                    <a:pt x="17308" y="12898"/>
                    <a:pt x="17699" y="12926"/>
                  </a:cubicBezTo>
                  <a:cubicBezTo>
                    <a:pt x="17858" y="12937"/>
                    <a:pt x="17889" y="12985"/>
                    <a:pt x="17883" y="13095"/>
                  </a:cubicBezTo>
                  <a:cubicBezTo>
                    <a:pt x="17869" y="13391"/>
                    <a:pt x="18008" y="13639"/>
                    <a:pt x="18362" y="13791"/>
                  </a:cubicBezTo>
                  <a:cubicBezTo>
                    <a:pt x="18486" y="13844"/>
                    <a:pt x="18517" y="13907"/>
                    <a:pt x="18524" y="14003"/>
                  </a:cubicBezTo>
                  <a:cubicBezTo>
                    <a:pt x="18533" y="14113"/>
                    <a:pt x="18569" y="14221"/>
                    <a:pt x="18593" y="14329"/>
                  </a:cubicBezTo>
                  <a:cubicBezTo>
                    <a:pt x="18605" y="14327"/>
                    <a:pt x="18616" y="14325"/>
                    <a:pt x="18628" y="14323"/>
                  </a:cubicBezTo>
                  <a:cubicBezTo>
                    <a:pt x="18617" y="14180"/>
                    <a:pt x="18607" y="14037"/>
                    <a:pt x="18596" y="13869"/>
                  </a:cubicBezTo>
                  <a:cubicBezTo>
                    <a:pt x="19079" y="13987"/>
                    <a:pt x="19352" y="14241"/>
                    <a:pt x="19612" y="14510"/>
                  </a:cubicBezTo>
                  <a:cubicBezTo>
                    <a:pt x="19615" y="14485"/>
                    <a:pt x="19612" y="14465"/>
                    <a:pt x="19600" y="14450"/>
                  </a:cubicBezTo>
                  <a:cubicBezTo>
                    <a:pt x="19378" y="14156"/>
                    <a:pt x="19088" y="13920"/>
                    <a:pt x="18658" y="13787"/>
                  </a:cubicBezTo>
                  <a:cubicBezTo>
                    <a:pt x="18165" y="13635"/>
                    <a:pt x="17997" y="13393"/>
                    <a:pt x="18097" y="13003"/>
                  </a:cubicBezTo>
                  <a:cubicBezTo>
                    <a:pt x="18791" y="13137"/>
                    <a:pt x="19428" y="13366"/>
                    <a:pt x="20024" y="13654"/>
                  </a:cubicBezTo>
                  <a:cubicBezTo>
                    <a:pt x="20616" y="13939"/>
                    <a:pt x="21135" y="14290"/>
                    <a:pt x="21600" y="14687"/>
                  </a:cubicBezTo>
                  <a:cubicBezTo>
                    <a:pt x="21287" y="14383"/>
                    <a:pt x="20966" y="14083"/>
                    <a:pt x="20595" y="13824"/>
                  </a:cubicBezTo>
                  <a:close/>
                </a:path>
              </a:pathLst>
            </a:custGeom>
            <a:solidFill>
              <a:srgbClr val="212935"/>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5" name="Shape 20"/>
            <p:cNvSpPr/>
            <p:nvPr/>
          </p:nvSpPr>
          <p:spPr>
            <a:xfrm>
              <a:off x="695121" y="-3808"/>
              <a:ext cx="62967" cy="161149"/>
            </a:xfrm>
            <a:custGeom>
              <a:avLst/>
              <a:gdLst/>
              <a:ahLst/>
              <a:cxnLst>
                <a:cxn ang="0">
                  <a:pos x="wd2" y="hd2"/>
                </a:cxn>
                <a:cxn ang="5400000">
                  <a:pos x="wd2" y="hd2"/>
                </a:cxn>
                <a:cxn ang="10800000">
                  <a:pos x="wd2" y="hd2"/>
                </a:cxn>
                <a:cxn ang="16200000">
                  <a:pos x="wd2" y="hd2"/>
                </a:cxn>
              </a:cxnLst>
              <a:rect l="0" t="0" r="r" b="b"/>
              <a:pathLst>
                <a:path w="9612" h="21600" extrusionOk="0">
                  <a:moveTo>
                    <a:pt x="1439" y="0"/>
                  </a:moveTo>
                  <a:cubicBezTo>
                    <a:pt x="2618" y="2503"/>
                    <a:pt x="-2664" y="3632"/>
                    <a:pt x="1875" y="7320"/>
                  </a:cubicBezTo>
                  <a:cubicBezTo>
                    <a:pt x="5367" y="3747"/>
                    <a:pt x="2574" y="1089"/>
                    <a:pt x="1439" y="0"/>
                  </a:cubicBezTo>
                  <a:close/>
                  <a:moveTo>
                    <a:pt x="3873" y="1922"/>
                  </a:moveTo>
                  <a:cubicBezTo>
                    <a:pt x="7043" y="8653"/>
                    <a:pt x="-7164" y="11683"/>
                    <a:pt x="5045" y="21600"/>
                  </a:cubicBezTo>
                  <a:cubicBezTo>
                    <a:pt x="14436" y="11991"/>
                    <a:pt x="6925" y="4851"/>
                    <a:pt x="3873" y="1922"/>
                  </a:cubicBezTo>
                  <a:close/>
                </a:path>
              </a:pathLst>
            </a:custGeom>
            <a:solidFill>
              <a:schemeClr val="accent3"/>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6" name="Shape 21"/>
            <p:cNvSpPr/>
            <p:nvPr/>
          </p:nvSpPr>
          <p:spPr>
            <a:xfrm>
              <a:off x="430915" y="128905"/>
              <a:ext cx="187025" cy="233781"/>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7544" y="0"/>
                    <a:pt x="4960" y="830"/>
                    <a:pt x="2975" y="2490"/>
                  </a:cubicBezTo>
                  <a:cubicBezTo>
                    <a:pt x="990" y="4149"/>
                    <a:pt x="0" y="6242"/>
                    <a:pt x="0" y="8766"/>
                  </a:cubicBezTo>
                  <a:lnTo>
                    <a:pt x="0" y="10333"/>
                  </a:lnTo>
                  <a:lnTo>
                    <a:pt x="5173" y="10333"/>
                  </a:lnTo>
                  <a:lnTo>
                    <a:pt x="5173" y="8750"/>
                  </a:lnTo>
                  <a:cubicBezTo>
                    <a:pt x="5173" y="7130"/>
                    <a:pt x="5658" y="5803"/>
                    <a:pt x="6630" y="4776"/>
                  </a:cubicBezTo>
                  <a:cubicBezTo>
                    <a:pt x="7602" y="3748"/>
                    <a:pt x="8965" y="3237"/>
                    <a:pt x="10731" y="3237"/>
                  </a:cubicBezTo>
                  <a:cubicBezTo>
                    <a:pt x="12497" y="3237"/>
                    <a:pt x="13887" y="3749"/>
                    <a:pt x="14895" y="4782"/>
                  </a:cubicBezTo>
                  <a:cubicBezTo>
                    <a:pt x="15902" y="5813"/>
                    <a:pt x="16406" y="7139"/>
                    <a:pt x="16406" y="8750"/>
                  </a:cubicBezTo>
                  <a:lnTo>
                    <a:pt x="16406" y="10333"/>
                  </a:lnTo>
                  <a:lnTo>
                    <a:pt x="21600" y="10333"/>
                  </a:lnTo>
                  <a:lnTo>
                    <a:pt x="21600" y="8766"/>
                  </a:lnTo>
                  <a:cubicBezTo>
                    <a:pt x="21600" y="6242"/>
                    <a:pt x="20592" y="4149"/>
                    <a:pt x="18577" y="2490"/>
                  </a:cubicBezTo>
                  <a:cubicBezTo>
                    <a:pt x="16562" y="830"/>
                    <a:pt x="13943" y="0"/>
                    <a:pt x="10731" y="0"/>
                  </a:cubicBezTo>
                  <a:close/>
                  <a:moveTo>
                    <a:pt x="10876" y="9267"/>
                  </a:moveTo>
                  <a:cubicBezTo>
                    <a:pt x="10303" y="9267"/>
                    <a:pt x="9858" y="9433"/>
                    <a:pt x="9543" y="9767"/>
                  </a:cubicBezTo>
                  <a:cubicBezTo>
                    <a:pt x="9228" y="10100"/>
                    <a:pt x="9069" y="10527"/>
                    <a:pt x="9069" y="11053"/>
                  </a:cubicBezTo>
                  <a:lnTo>
                    <a:pt x="9069" y="11564"/>
                  </a:lnTo>
                  <a:lnTo>
                    <a:pt x="9069" y="11872"/>
                  </a:lnTo>
                  <a:cubicBezTo>
                    <a:pt x="9069" y="12403"/>
                    <a:pt x="9231" y="12834"/>
                    <a:pt x="9550" y="13169"/>
                  </a:cubicBezTo>
                  <a:cubicBezTo>
                    <a:pt x="9869" y="13503"/>
                    <a:pt x="10314" y="13669"/>
                    <a:pt x="10882" y="13669"/>
                  </a:cubicBezTo>
                  <a:cubicBezTo>
                    <a:pt x="11459" y="13669"/>
                    <a:pt x="11906" y="13503"/>
                    <a:pt x="12229" y="13169"/>
                  </a:cubicBezTo>
                  <a:cubicBezTo>
                    <a:pt x="12552" y="12834"/>
                    <a:pt x="12717" y="12403"/>
                    <a:pt x="12717" y="11872"/>
                  </a:cubicBezTo>
                  <a:lnTo>
                    <a:pt x="12717" y="11564"/>
                  </a:lnTo>
                  <a:lnTo>
                    <a:pt x="12717" y="11053"/>
                  </a:lnTo>
                  <a:cubicBezTo>
                    <a:pt x="12717" y="10530"/>
                    <a:pt x="12549" y="10101"/>
                    <a:pt x="12222" y="9767"/>
                  </a:cubicBezTo>
                  <a:cubicBezTo>
                    <a:pt x="11895" y="9432"/>
                    <a:pt x="11448" y="9267"/>
                    <a:pt x="10876" y="9267"/>
                  </a:cubicBezTo>
                  <a:close/>
                  <a:moveTo>
                    <a:pt x="0" y="11910"/>
                  </a:moveTo>
                  <a:lnTo>
                    <a:pt x="0" y="12839"/>
                  </a:lnTo>
                  <a:cubicBezTo>
                    <a:pt x="0" y="15373"/>
                    <a:pt x="991" y="17467"/>
                    <a:pt x="2982" y="19121"/>
                  </a:cubicBezTo>
                  <a:cubicBezTo>
                    <a:pt x="4973" y="20776"/>
                    <a:pt x="7565" y="21600"/>
                    <a:pt x="10752" y="21600"/>
                  </a:cubicBezTo>
                  <a:cubicBezTo>
                    <a:pt x="13964" y="21600"/>
                    <a:pt x="16575" y="20776"/>
                    <a:pt x="18584" y="19121"/>
                  </a:cubicBezTo>
                  <a:cubicBezTo>
                    <a:pt x="20593" y="17467"/>
                    <a:pt x="21600" y="15373"/>
                    <a:pt x="21600" y="12839"/>
                  </a:cubicBezTo>
                  <a:lnTo>
                    <a:pt x="21600" y="11910"/>
                  </a:lnTo>
                  <a:lnTo>
                    <a:pt x="16406" y="11910"/>
                  </a:lnTo>
                  <a:cubicBezTo>
                    <a:pt x="16406" y="11910"/>
                    <a:pt x="16406" y="12856"/>
                    <a:pt x="16406" y="12856"/>
                  </a:cubicBezTo>
                  <a:cubicBezTo>
                    <a:pt x="16406" y="14495"/>
                    <a:pt x="15911" y="15829"/>
                    <a:pt x="14915" y="16862"/>
                  </a:cubicBezTo>
                  <a:cubicBezTo>
                    <a:pt x="13920" y="17894"/>
                    <a:pt x="12530" y="18412"/>
                    <a:pt x="10752" y="18412"/>
                  </a:cubicBezTo>
                  <a:cubicBezTo>
                    <a:pt x="8998" y="18412"/>
                    <a:pt x="7627" y="17894"/>
                    <a:pt x="6644" y="16862"/>
                  </a:cubicBezTo>
                  <a:cubicBezTo>
                    <a:pt x="5660" y="15829"/>
                    <a:pt x="5173" y="14495"/>
                    <a:pt x="5173" y="12856"/>
                  </a:cubicBezTo>
                  <a:lnTo>
                    <a:pt x="5173" y="11910"/>
                  </a:lnTo>
                  <a:lnTo>
                    <a:pt x="0" y="11910"/>
                  </a:lnTo>
                  <a:close/>
                </a:path>
              </a:pathLst>
            </a:custGeom>
            <a:solidFill>
              <a:schemeClr val="accent5"/>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7" name="Shape 22"/>
            <p:cNvSpPr/>
            <p:nvPr/>
          </p:nvSpPr>
          <p:spPr>
            <a:xfrm>
              <a:off x="201062" y="128905"/>
              <a:ext cx="187024" cy="233781"/>
            </a:xfrm>
            <a:custGeom>
              <a:avLst/>
              <a:gdLst/>
              <a:ahLst/>
              <a:cxnLst>
                <a:cxn ang="0">
                  <a:pos x="wd2" y="hd2"/>
                </a:cxn>
                <a:cxn ang="5400000">
                  <a:pos x="wd2" y="hd2"/>
                </a:cxn>
                <a:cxn ang="10800000">
                  <a:pos x="wd2" y="hd2"/>
                </a:cxn>
                <a:cxn ang="16200000">
                  <a:pos x="wd2" y="hd2"/>
                </a:cxn>
              </a:cxnLst>
              <a:rect l="0" t="0" r="r" b="b"/>
              <a:pathLst>
                <a:path w="21600" h="21600" extrusionOk="0">
                  <a:moveTo>
                    <a:pt x="10738" y="0"/>
                  </a:moveTo>
                  <a:cubicBezTo>
                    <a:pt x="7550" y="0"/>
                    <a:pt x="4967" y="830"/>
                    <a:pt x="2982" y="2490"/>
                  </a:cubicBezTo>
                  <a:cubicBezTo>
                    <a:pt x="996" y="4149"/>
                    <a:pt x="0" y="6242"/>
                    <a:pt x="0" y="8766"/>
                  </a:cubicBezTo>
                  <a:lnTo>
                    <a:pt x="0" y="10333"/>
                  </a:lnTo>
                  <a:lnTo>
                    <a:pt x="5173" y="10333"/>
                  </a:lnTo>
                  <a:lnTo>
                    <a:pt x="5173" y="8750"/>
                  </a:lnTo>
                  <a:cubicBezTo>
                    <a:pt x="5173" y="7130"/>
                    <a:pt x="5665" y="5803"/>
                    <a:pt x="6637" y="4776"/>
                  </a:cubicBezTo>
                  <a:cubicBezTo>
                    <a:pt x="7609" y="3748"/>
                    <a:pt x="8972" y="3237"/>
                    <a:pt x="10738" y="3237"/>
                  </a:cubicBezTo>
                  <a:cubicBezTo>
                    <a:pt x="12504" y="3237"/>
                    <a:pt x="13894" y="3749"/>
                    <a:pt x="14902" y="4782"/>
                  </a:cubicBezTo>
                  <a:cubicBezTo>
                    <a:pt x="15909" y="5813"/>
                    <a:pt x="16413" y="7139"/>
                    <a:pt x="16413" y="8750"/>
                  </a:cubicBezTo>
                  <a:lnTo>
                    <a:pt x="16413" y="10333"/>
                  </a:lnTo>
                  <a:lnTo>
                    <a:pt x="21600" y="10333"/>
                  </a:lnTo>
                  <a:lnTo>
                    <a:pt x="21600" y="8766"/>
                  </a:lnTo>
                  <a:cubicBezTo>
                    <a:pt x="21600" y="6242"/>
                    <a:pt x="20599" y="4149"/>
                    <a:pt x="18584" y="2490"/>
                  </a:cubicBezTo>
                  <a:cubicBezTo>
                    <a:pt x="16569" y="830"/>
                    <a:pt x="13950" y="0"/>
                    <a:pt x="10738" y="0"/>
                  </a:cubicBezTo>
                  <a:close/>
                  <a:moveTo>
                    <a:pt x="10882" y="9267"/>
                  </a:moveTo>
                  <a:cubicBezTo>
                    <a:pt x="10310" y="9267"/>
                    <a:pt x="9865" y="9433"/>
                    <a:pt x="9550" y="9767"/>
                  </a:cubicBezTo>
                  <a:cubicBezTo>
                    <a:pt x="9235" y="10100"/>
                    <a:pt x="9076" y="10527"/>
                    <a:pt x="9076" y="11053"/>
                  </a:cubicBezTo>
                  <a:lnTo>
                    <a:pt x="9076" y="11564"/>
                  </a:lnTo>
                  <a:lnTo>
                    <a:pt x="9076" y="11872"/>
                  </a:lnTo>
                  <a:cubicBezTo>
                    <a:pt x="9076" y="12403"/>
                    <a:pt x="9238" y="12834"/>
                    <a:pt x="9556" y="13169"/>
                  </a:cubicBezTo>
                  <a:cubicBezTo>
                    <a:pt x="9875" y="13503"/>
                    <a:pt x="10321" y="13669"/>
                    <a:pt x="10889" y="13669"/>
                  </a:cubicBezTo>
                  <a:cubicBezTo>
                    <a:pt x="11466" y="13669"/>
                    <a:pt x="11913" y="13503"/>
                    <a:pt x="12236" y="13169"/>
                  </a:cubicBezTo>
                  <a:cubicBezTo>
                    <a:pt x="12559" y="12834"/>
                    <a:pt x="12717" y="12403"/>
                    <a:pt x="12717" y="11872"/>
                  </a:cubicBezTo>
                  <a:lnTo>
                    <a:pt x="12717" y="11564"/>
                  </a:lnTo>
                  <a:lnTo>
                    <a:pt x="12717" y="11053"/>
                  </a:lnTo>
                  <a:cubicBezTo>
                    <a:pt x="12717" y="10530"/>
                    <a:pt x="12556" y="10101"/>
                    <a:pt x="12229" y="9767"/>
                  </a:cubicBezTo>
                  <a:cubicBezTo>
                    <a:pt x="11902" y="9432"/>
                    <a:pt x="11455" y="9267"/>
                    <a:pt x="10882" y="9267"/>
                  </a:cubicBezTo>
                  <a:close/>
                  <a:moveTo>
                    <a:pt x="0" y="11910"/>
                  </a:moveTo>
                  <a:lnTo>
                    <a:pt x="0" y="12839"/>
                  </a:lnTo>
                  <a:cubicBezTo>
                    <a:pt x="0" y="15373"/>
                    <a:pt x="997" y="17467"/>
                    <a:pt x="2989" y="19121"/>
                  </a:cubicBezTo>
                  <a:cubicBezTo>
                    <a:pt x="4980" y="20776"/>
                    <a:pt x="7571" y="21600"/>
                    <a:pt x="10759" y="21600"/>
                  </a:cubicBezTo>
                  <a:cubicBezTo>
                    <a:pt x="13971" y="21600"/>
                    <a:pt x="16582" y="20776"/>
                    <a:pt x="18591" y="19121"/>
                  </a:cubicBezTo>
                  <a:cubicBezTo>
                    <a:pt x="20600" y="17467"/>
                    <a:pt x="21600" y="15373"/>
                    <a:pt x="21600" y="12839"/>
                  </a:cubicBezTo>
                  <a:lnTo>
                    <a:pt x="21600" y="11910"/>
                  </a:lnTo>
                  <a:lnTo>
                    <a:pt x="16413" y="11910"/>
                  </a:lnTo>
                  <a:cubicBezTo>
                    <a:pt x="16413" y="11910"/>
                    <a:pt x="16413" y="12856"/>
                    <a:pt x="16413" y="12856"/>
                  </a:cubicBezTo>
                  <a:cubicBezTo>
                    <a:pt x="16413" y="14495"/>
                    <a:pt x="15911" y="15829"/>
                    <a:pt x="14915" y="16862"/>
                  </a:cubicBezTo>
                  <a:cubicBezTo>
                    <a:pt x="13920" y="17894"/>
                    <a:pt x="12537" y="18412"/>
                    <a:pt x="10759" y="18412"/>
                  </a:cubicBezTo>
                  <a:cubicBezTo>
                    <a:pt x="9005" y="18412"/>
                    <a:pt x="7634" y="17894"/>
                    <a:pt x="6650" y="16862"/>
                  </a:cubicBezTo>
                  <a:cubicBezTo>
                    <a:pt x="5667" y="15829"/>
                    <a:pt x="5173" y="14495"/>
                    <a:pt x="5173" y="12856"/>
                  </a:cubicBezTo>
                  <a:lnTo>
                    <a:pt x="5173" y="11910"/>
                  </a:lnTo>
                  <a:lnTo>
                    <a:pt x="0" y="11910"/>
                  </a:lnTo>
                  <a:close/>
                </a:path>
              </a:pathLst>
            </a:custGeom>
            <a:solidFill>
              <a:schemeClr val="accent4"/>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8" name="Shape 23"/>
            <p:cNvSpPr/>
            <p:nvPr/>
          </p:nvSpPr>
          <p:spPr>
            <a:xfrm>
              <a:off x="0" y="29683"/>
              <a:ext cx="163825" cy="663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10"/>
                  </a:lnTo>
                  <a:lnTo>
                    <a:pt x="3027" y="1510"/>
                  </a:lnTo>
                  <a:lnTo>
                    <a:pt x="3027" y="21600"/>
                  </a:lnTo>
                  <a:lnTo>
                    <a:pt x="3749" y="21600"/>
                  </a:lnTo>
                  <a:lnTo>
                    <a:pt x="3749" y="1510"/>
                  </a:lnTo>
                  <a:lnTo>
                    <a:pt x="6769" y="1510"/>
                  </a:lnTo>
                  <a:cubicBezTo>
                    <a:pt x="6769" y="1510"/>
                    <a:pt x="6769" y="0"/>
                    <a:pt x="6769" y="0"/>
                  </a:cubicBezTo>
                  <a:lnTo>
                    <a:pt x="0" y="0"/>
                  </a:lnTo>
                  <a:close/>
                  <a:moveTo>
                    <a:pt x="7827" y="0"/>
                  </a:moveTo>
                  <a:lnTo>
                    <a:pt x="7827" y="21600"/>
                  </a:lnTo>
                  <a:lnTo>
                    <a:pt x="8549" y="21600"/>
                  </a:lnTo>
                  <a:lnTo>
                    <a:pt x="8549" y="11652"/>
                  </a:lnTo>
                  <a:lnTo>
                    <a:pt x="13537" y="11652"/>
                  </a:lnTo>
                  <a:lnTo>
                    <a:pt x="13537" y="21600"/>
                  </a:lnTo>
                  <a:lnTo>
                    <a:pt x="14259" y="21600"/>
                  </a:lnTo>
                  <a:cubicBezTo>
                    <a:pt x="14259" y="21600"/>
                    <a:pt x="14259" y="0"/>
                    <a:pt x="14259" y="0"/>
                  </a:cubicBezTo>
                  <a:lnTo>
                    <a:pt x="13537" y="0"/>
                  </a:lnTo>
                  <a:lnTo>
                    <a:pt x="13537" y="10142"/>
                  </a:lnTo>
                  <a:lnTo>
                    <a:pt x="8549" y="10142"/>
                  </a:lnTo>
                  <a:lnTo>
                    <a:pt x="8549" y="0"/>
                  </a:lnTo>
                  <a:lnTo>
                    <a:pt x="7827" y="0"/>
                  </a:lnTo>
                  <a:close/>
                  <a:moveTo>
                    <a:pt x="16047" y="0"/>
                  </a:moveTo>
                  <a:lnTo>
                    <a:pt x="16047" y="21600"/>
                  </a:lnTo>
                  <a:lnTo>
                    <a:pt x="21600" y="21600"/>
                  </a:lnTo>
                  <a:lnTo>
                    <a:pt x="21600" y="20090"/>
                  </a:lnTo>
                  <a:lnTo>
                    <a:pt x="16761" y="20090"/>
                  </a:lnTo>
                  <a:lnTo>
                    <a:pt x="16761" y="11129"/>
                  </a:lnTo>
                  <a:lnTo>
                    <a:pt x="20988" y="11129"/>
                  </a:lnTo>
                  <a:cubicBezTo>
                    <a:pt x="20988" y="11129"/>
                    <a:pt x="20988" y="9619"/>
                    <a:pt x="20988" y="9619"/>
                  </a:cubicBezTo>
                  <a:lnTo>
                    <a:pt x="16761" y="9619"/>
                  </a:lnTo>
                  <a:lnTo>
                    <a:pt x="16761" y="1510"/>
                  </a:lnTo>
                  <a:lnTo>
                    <a:pt x="21569" y="1510"/>
                  </a:lnTo>
                  <a:lnTo>
                    <a:pt x="21569" y="0"/>
                  </a:lnTo>
                  <a:lnTo>
                    <a:pt x="16047" y="0"/>
                  </a:lnTo>
                  <a:close/>
                </a:path>
              </a:pathLst>
            </a:custGeom>
            <a:solidFill>
              <a:srgbClr val="53585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9" name="Shape 24"/>
            <p:cNvSpPr/>
            <p:nvPr/>
          </p:nvSpPr>
          <p:spPr>
            <a:xfrm>
              <a:off x="0" y="390524"/>
              <a:ext cx="537406" cy="585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010"/>
                  </a:lnTo>
                  <a:lnTo>
                    <a:pt x="188" y="21010"/>
                  </a:lnTo>
                  <a:lnTo>
                    <a:pt x="188" y="12275"/>
                  </a:lnTo>
                  <a:cubicBezTo>
                    <a:pt x="188" y="12275"/>
                    <a:pt x="789" y="12275"/>
                    <a:pt x="789" y="12275"/>
                  </a:cubicBezTo>
                  <a:cubicBezTo>
                    <a:pt x="1030" y="12275"/>
                    <a:pt x="1218" y="11716"/>
                    <a:pt x="1350" y="10599"/>
                  </a:cubicBezTo>
                  <a:cubicBezTo>
                    <a:pt x="1482" y="9483"/>
                    <a:pt x="1548" y="8005"/>
                    <a:pt x="1548" y="6138"/>
                  </a:cubicBezTo>
                  <a:cubicBezTo>
                    <a:pt x="1548" y="4293"/>
                    <a:pt x="1482" y="2796"/>
                    <a:pt x="1350" y="1676"/>
                  </a:cubicBezTo>
                  <a:cubicBezTo>
                    <a:pt x="1218" y="556"/>
                    <a:pt x="1030" y="0"/>
                    <a:pt x="789" y="0"/>
                  </a:cubicBezTo>
                  <a:lnTo>
                    <a:pt x="0" y="0"/>
                  </a:lnTo>
                  <a:close/>
                  <a:moveTo>
                    <a:pt x="1864" y="0"/>
                  </a:moveTo>
                  <a:lnTo>
                    <a:pt x="1864" y="20986"/>
                  </a:lnTo>
                  <a:lnTo>
                    <a:pt x="2052" y="20986"/>
                  </a:lnTo>
                  <a:lnTo>
                    <a:pt x="2052" y="11496"/>
                  </a:lnTo>
                  <a:cubicBezTo>
                    <a:pt x="2052" y="11496"/>
                    <a:pt x="2695" y="11496"/>
                    <a:pt x="2695" y="11496"/>
                  </a:cubicBezTo>
                  <a:cubicBezTo>
                    <a:pt x="2857" y="11496"/>
                    <a:pt x="2984" y="11859"/>
                    <a:pt x="3075" y="12606"/>
                  </a:cubicBezTo>
                  <a:cubicBezTo>
                    <a:pt x="3166" y="13349"/>
                    <a:pt x="3211" y="14386"/>
                    <a:pt x="3211" y="15675"/>
                  </a:cubicBezTo>
                  <a:lnTo>
                    <a:pt x="3211" y="17587"/>
                  </a:lnTo>
                  <a:cubicBezTo>
                    <a:pt x="3211" y="18263"/>
                    <a:pt x="3219" y="18895"/>
                    <a:pt x="3234" y="19523"/>
                  </a:cubicBezTo>
                  <a:cubicBezTo>
                    <a:pt x="3250" y="20146"/>
                    <a:pt x="3278" y="20639"/>
                    <a:pt x="3317" y="20986"/>
                  </a:cubicBezTo>
                  <a:lnTo>
                    <a:pt x="3510" y="20986"/>
                  </a:lnTo>
                  <a:lnTo>
                    <a:pt x="3510" y="20632"/>
                  </a:lnTo>
                  <a:cubicBezTo>
                    <a:pt x="3471" y="20307"/>
                    <a:pt x="3441" y="19900"/>
                    <a:pt x="3425" y="19381"/>
                  </a:cubicBezTo>
                  <a:cubicBezTo>
                    <a:pt x="3408" y="18862"/>
                    <a:pt x="3399" y="18264"/>
                    <a:pt x="3399" y="17610"/>
                  </a:cubicBezTo>
                  <a:lnTo>
                    <a:pt x="3399" y="15628"/>
                  </a:lnTo>
                  <a:cubicBezTo>
                    <a:pt x="3399" y="14358"/>
                    <a:pt x="3369" y="13304"/>
                    <a:pt x="3306" y="12464"/>
                  </a:cubicBezTo>
                  <a:cubicBezTo>
                    <a:pt x="3244" y="11624"/>
                    <a:pt x="3142" y="11042"/>
                    <a:pt x="3001" y="10717"/>
                  </a:cubicBezTo>
                  <a:cubicBezTo>
                    <a:pt x="3129" y="10314"/>
                    <a:pt x="3226" y="9663"/>
                    <a:pt x="3296" y="8782"/>
                  </a:cubicBezTo>
                  <a:cubicBezTo>
                    <a:pt x="3367" y="7900"/>
                    <a:pt x="3404" y="6924"/>
                    <a:pt x="3404" y="5807"/>
                  </a:cubicBezTo>
                  <a:cubicBezTo>
                    <a:pt x="3404" y="3914"/>
                    <a:pt x="3338" y="2473"/>
                    <a:pt x="3206" y="1487"/>
                  </a:cubicBezTo>
                  <a:cubicBezTo>
                    <a:pt x="3075" y="501"/>
                    <a:pt x="2886" y="0"/>
                    <a:pt x="2641" y="0"/>
                  </a:cubicBezTo>
                  <a:lnTo>
                    <a:pt x="1864" y="0"/>
                  </a:lnTo>
                  <a:close/>
                  <a:moveTo>
                    <a:pt x="3936" y="0"/>
                  </a:moveTo>
                  <a:lnTo>
                    <a:pt x="3936" y="21010"/>
                  </a:lnTo>
                  <a:lnTo>
                    <a:pt x="5389" y="21010"/>
                  </a:lnTo>
                  <a:lnTo>
                    <a:pt x="5389" y="19523"/>
                  </a:lnTo>
                  <a:lnTo>
                    <a:pt x="4122" y="19523"/>
                  </a:lnTo>
                  <a:lnTo>
                    <a:pt x="4122" y="10835"/>
                  </a:lnTo>
                  <a:lnTo>
                    <a:pt x="5227" y="10835"/>
                  </a:lnTo>
                  <a:cubicBezTo>
                    <a:pt x="5227" y="10835"/>
                    <a:pt x="5227" y="9372"/>
                    <a:pt x="5227" y="9372"/>
                  </a:cubicBezTo>
                  <a:lnTo>
                    <a:pt x="4122" y="9372"/>
                  </a:lnTo>
                  <a:lnTo>
                    <a:pt x="4122" y="1464"/>
                  </a:lnTo>
                  <a:lnTo>
                    <a:pt x="5381" y="1464"/>
                  </a:lnTo>
                  <a:lnTo>
                    <a:pt x="5381" y="0"/>
                  </a:lnTo>
                  <a:lnTo>
                    <a:pt x="3936" y="0"/>
                  </a:lnTo>
                  <a:close/>
                  <a:moveTo>
                    <a:pt x="6425" y="0"/>
                  </a:moveTo>
                  <a:cubicBezTo>
                    <a:pt x="6198" y="0"/>
                    <a:pt x="6012" y="503"/>
                    <a:pt x="5867" y="1511"/>
                  </a:cubicBezTo>
                  <a:cubicBezTo>
                    <a:pt x="5723" y="2523"/>
                    <a:pt x="5651" y="3824"/>
                    <a:pt x="5651" y="5430"/>
                  </a:cubicBezTo>
                  <a:cubicBezTo>
                    <a:pt x="5651" y="6998"/>
                    <a:pt x="5717" y="8261"/>
                    <a:pt x="5847" y="9183"/>
                  </a:cubicBezTo>
                  <a:cubicBezTo>
                    <a:pt x="5976" y="10109"/>
                    <a:pt x="6164" y="10847"/>
                    <a:pt x="6415" y="11426"/>
                  </a:cubicBezTo>
                  <a:cubicBezTo>
                    <a:pt x="6647" y="11982"/>
                    <a:pt x="6810" y="12613"/>
                    <a:pt x="6903" y="13338"/>
                  </a:cubicBezTo>
                  <a:cubicBezTo>
                    <a:pt x="6997" y="14062"/>
                    <a:pt x="7045" y="15004"/>
                    <a:pt x="7045" y="16147"/>
                  </a:cubicBezTo>
                  <a:cubicBezTo>
                    <a:pt x="7045" y="17346"/>
                    <a:pt x="6990" y="18322"/>
                    <a:pt x="6878" y="19050"/>
                  </a:cubicBezTo>
                  <a:cubicBezTo>
                    <a:pt x="6766" y="19779"/>
                    <a:pt x="6617" y="20136"/>
                    <a:pt x="6436" y="20136"/>
                  </a:cubicBezTo>
                  <a:cubicBezTo>
                    <a:pt x="6255" y="20136"/>
                    <a:pt x="6099" y="19744"/>
                    <a:pt x="5965" y="18956"/>
                  </a:cubicBezTo>
                  <a:cubicBezTo>
                    <a:pt x="5832" y="18172"/>
                    <a:pt x="5764" y="16972"/>
                    <a:pt x="5764" y="15344"/>
                  </a:cubicBezTo>
                  <a:lnTo>
                    <a:pt x="5592" y="15344"/>
                  </a:lnTo>
                  <a:lnTo>
                    <a:pt x="5590" y="15415"/>
                  </a:lnTo>
                  <a:cubicBezTo>
                    <a:pt x="5584" y="17435"/>
                    <a:pt x="5666" y="18965"/>
                    <a:pt x="5836" y="20018"/>
                  </a:cubicBezTo>
                  <a:cubicBezTo>
                    <a:pt x="6007" y="21071"/>
                    <a:pt x="6207" y="21600"/>
                    <a:pt x="6436" y="21600"/>
                  </a:cubicBezTo>
                  <a:cubicBezTo>
                    <a:pt x="6668" y="21600"/>
                    <a:pt x="6859" y="21106"/>
                    <a:pt x="7009" y="20113"/>
                  </a:cubicBezTo>
                  <a:cubicBezTo>
                    <a:pt x="7159" y="19123"/>
                    <a:pt x="7233" y="17796"/>
                    <a:pt x="7233" y="16123"/>
                  </a:cubicBezTo>
                  <a:cubicBezTo>
                    <a:pt x="7233" y="14518"/>
                    <a:pt x="7168" y="13234"/>
                    <a:pt x="7040" y="12252"/>
                  </a:cubicBezTo>
                  <a:cubicBezTo>
                    <a:pt x="6911" y="11270"/>
                    <a:pt x="6723" y="10494"/>
                    <a:pt x="6477" y="9915"/>
                  </a:cubicBezTo>
                  <a:cubicBezTo>
                    <a:pt x="6243" y="9377"/>
                    <a:pt x="6078" y="8756"/>
                    <a:pt x="5983" y="8050"/>
                  </a:cubicBezTo>
                  <a:cubicBezTo>
                    <a:pt x="5888" y="7344"/>
                    <a:pt x="5839" y="6466"/>
                    <a:pt x="5839" y="5406"/>
                  </a:cubicBezTo>
                  <a:cubicBezTo>
                    <a:pt x="5839" y="4293"/>
                    <a:pt x="5892" y="3347"/>
                    <a:pt x="5996" y="2597"/>
                  </a:cubicBezTo>
                  <a:cubicBezTo>
                    <a:pt x="6099" y="1846"/>
                    <a:pt x="6242" y="1464"/>
                    <a:pt x="6425" y="1464"/>
                  </a:cubicBezTo>
                  <a:cubicBezTo>
                    <a:pt x="6611" y="1464"/>
                    <a:pt x="6759" y="1929"/>
                    <a:pt x="6867" y="2833"/>
                  </a:cubicBezTo>
                  <a:cubicBezTo>
                    <a:pt x="6976" y="3736"/>
                    <a:pt x="7029" y="4875"/>
                    <a:pt x="7029" y="6279"/>
                  </a:cubicBezTo>
                  <a:lnTo>
                    <a:pt x="7204" y="6279"/>
                  </a:lnTo>
                  <a:lnTo>
                    <a:pt x="7209" y="6209"/>
                  </a:lnTo>
                  <a:cubicBezTo>
                    <a:pt x="7214" y="4476"/>
                    <a:pt x="7143" y="2996"/>
                    <a:pt x="6999" y="1794"/>
                  </a:cubicBezTo>
                  <a:cubicBezTo>
                    <a:pt x="6853" y="595"/>
                    <a:pt x="6662" y="0"/>
                    <a:pt x="6425" y="0"/>
                  </a:cubicBezTo>
                  <a:close/>
                  <a:moveTo>
                    <a:pt x="7824" y="0"/>
                  </a:moveTo>
                  <a:lnTo>
                    <a:pt x="7824" y="21010"/>
                  </a:lnTo>
                  <a:lnTo>
                    <a:pt x="9277" y="21010"/>
                  </a:lnTo>
                  <a:lnTo>
                    <a:pt x="9277" y="19523"/>
                  </a:lnTo>
                  <a:lnTo>
                    <a:pt x="8012" y="19523"/>
                  </a:lnTo>
                  <a:lnTo>
                    <a:pt x="8012" y="10835"/>
                  </a:lnTo>
                  <a:lnTo>
                    <a:pt x="9117" y="10835"/>
                  </a:lnTo>
                  <a:cubicBezTo>
                    <a:pt x="9117" y="10835"/>
                    <a:pt x="9117" y="9372"/>
                    <a:pt x="9117" y="9372"/>
                  </a:cubicBezTo>
                  <a:lnTo>
                    <a:pt x="8012" y="9372"/>
                  </a:lnTo>
                  <a:lnTo>
                    <a:pt x="8012" y="1464"/>
                  </a:lnTo>
                  <a:lnTo>
                    <a:pt x="9269" y="1464"/>
                  </a:lnTo>
                  <a:lnTo>
                    <a:pt x="9269" y="0"/>
                  </a:lnTo>
                  <a:lnTo>
                    <a:pt x="7824" y="0"/>
                  </a:lnTo>
                  <a:close/>
                  <a:moveTo>
                    <a:pt x="9688" y="0"/>
                  </a:moveTo>
                  <a:lnTo>
                    <a:pt x="9688" y="21010"/>
                  </a:lnTo>
                  <a:lnTo>
                    <a:pt x="9876" y="21010"/>
                  </a:lnTo>
                  <a:lnTo>
                    <a:pt x="9876" y="2951"/>
                  </a:lnTo>
                  <a:lnTo>
                    <a:pt x="9886" y="2951"/>
                  </a:lnTo>
                  <a:lnTo>
                    <a:pt x="11190" y="21010"/>
                  </a:lnTo>
                  <a:lnTo>
                    <a:pt x="11377" y="21010"/>
                  </a:lnTo>
                  <a:cubicBezTo>
                    <a:pt x="11377" y="21010"/>
                    <a:pt x="11377" y="0"/>
                    <a:pt x="11377" y="0"/>
                  </a:cubicBezTo>
                  <a:lnTo>
                    <a:pt x="11190" y="0"/>
                  </a:lnTo>
                  <a:lnTo>
                    <a:pt x="11190" y="18012"/>
                  </a:lnTo>
                  <a:lnTo>
                    <a:pt x="11179" y="18035"/>
                  </a:lnTo>
                  <a:lnTo>
                    <a:pt x="9876" y="0"/>
                  </a:lnTo>
                  <a:lnTo>
                    <a:pt x="9688" y="0"/>
                  </a:lnTo>
                  <a:close/>
                  <a:moveTo>
                    <a:pt x="11549" y="0"/>
                  </a:moveTo>
                  <a:lnTo>
                    <a:pt x="11549" y="1464"/>
                  </a:lnTo>
                  <a:lnTo>
                    <a:pt x="12339" y="1464"/>
                  </a:lnTo>
                  <a:lnTo>
                    <a:pt x="12339" y="21010"/>
                  </a:lnTo>
                  <a:lnTo>
                    <a:pt x="12529" y="21010"/>
                  </a:lnTo>
                  <a:lnTo>
                    <a:pt x="12529" y="1464"/>
                  </a:lnTo>
                  <a:lnTo>
                    <a:pt x="13318" y="1464"/>
                  </a:lnTo>
                  <a:cubicBezTo>
                    <a:pt x="13318" y="1464"/>
                    <a:pt x="13318" y="0"/>
                    <a:pt x="13318" y="0"/>
                  </a:cubicBezTo>
                  <a:lnTo>
                    <a:pt x="11549" y="0"/>
                  </a:lnTo>
                  <a:close/>
                  <a:moveTo>
                    <a:pt x="14036" y="0"/>
                  </a:moveTo>
                  <a:lnTo>
                    <a:pt x="13167" y="21010"/>
                  </a:lnTo>
                  <a:lnTo>
                    <a:pt x="13360" y="21010"/>
                  </a:lnTo>
                  <a:lnTo>
                    <a:pt x="13596" y="15155"/>
                  </a:lnTo>
                  <a:lnTo>
                    <a:pt x="14648" y="15155"/>
                  </a:lnTo>
                  <a:cubicBezTo>
                    <a:pt x="14648" y="15155"/>
                    <a:pt x="14884" y="21010"/>
                    <a:pt x="14884" y="21010"/>
                  </a:cubicBezTo>
                  <a:lnTo>
                    <a:pt x="15080" y="21010"/>
                  </a:lnTo>
                  <a:lnTo>
                    <a:pt x="14216" y="0"/>
                  </a:lnTo>
                  <a:lnTo>
                    <a:pt x="14036" y="0"/>
                  </a:lnTo>
                  <a:close/>
                  <a:moveTo>
                    <a:pt x="14946" y="0"/>
                  </a:moveTo>
                  <a:lnTo>
                    <a:pt x="14946" y="1464"/>
                  </a:lnTo>
                  <a:lnTo>
                    <a:pt x="15735" y="1464"/>
                  </a:lnTo>
                  <a:lnTo>
                    <a:pt x="15735" y="21010"/>
                  </a:lnTo>
                  <a:lnTo>
                    <a:pt x="15923" y="21010"/>
                  </a:lnTo>
                  <a:lnTo>
                    <a:pt x="15923" y="1464"/>
                  </a:lnTo>
                  <a:lnTo>
                    <a:pt x="16712" y="1464"/>
                  </a:lnTo>
                  <a:cubicBezTo>
                    <a:pt x="16712" y="1464"/>
                    <a:pt x="16712" y="0"/>
                    <a:pt x="16712" y="0"/>
                  </a:cubicBezTo>
                  <a:lnTo>
                    <a:pt x="14946" y="0"/>
                  </a:lnTo>
                  <a:close/>
                  <a:moveTo>
                    <a:pt x="17054" y="0"/>
                  </a:moveTo>
                  <a:lnTo>
                    <a:pt x="17054" y="21010"/>
                  </a:lnTo>
                  <a:lnTo>
                    <a:pt x="17245" y="21010"/>
                  </a:lnTo>
                  <a:cubicBezTo>
                    <a:pt x="17245" y="21010"/>
                    <a:pt x="17245" y="0"/>
                    <a:pt x="17245" y="0"/>
                  </a:cubicBezTo>
                  <a:lnTo>
                    <a:pt x="17054" y="0"/>
                  </a:lnTo>
                  <a:close/>
                  <a:moveTo>
                    <a:pt x="18558" y="0"/>
                  </a:moveTo>
                  <a:cubicBezTo>
                    <a:pt x="18289" y="0"/>
                    <a:pt x="18075" y="842"/>
                    <a:pt x="17916" y="2526"/>
                  </a:cubicBezTo>
                  <a:cubicBezTo>
                    <a:pt x="17756" y="4206"/>
                    <a:pt x="17676" y="6409"/>
                    <a:pt x="17676" y="9112"/>
                  </a:cubicBezTo>
                  <a:lnTo>
                    <a:pt x="17676" y="12511"/>
                  </a:lnTo>
                  <a:cubicBezTo>
                    <a:pt x="17676" y="15222"/>
                    <a:pt x="17756" y="17425"/>
                    <a:pt x="17916" y="19098"/>
                  </a:cubicBezTo>
                  <a:cubicBezTo>
                    <a:pt x="18075" y="20771"/>
                    <a:pt x="18292" y="21600"/>
                    <a:pt x="18561" y="21600"/>
                  </a:cubicBezTo>
                  <a:cubicBezTo>
                    <a:pt x="18834" y="21600"/>
                    <a:pt x="19052" y="20771"/>
                    <a:pt x="19214" y="19098"/>
                  </a:cubicBezTo>
                  <a:cubicBezTo>
                    <a:pt x="19376" y="17425"/>
                    <a:pt x="19456" y="15222"/>
                    <a:pt x="19456" y="12511"/>
                  </a:cubicBezTo>
                  <a:cubicBezTo>
                    <a:pt x="19456" y="12511"/>
                    <a:pt x="19456" y="9112"/>
                    <a:pt x="19456" y="9112"/>
                  </a:cubicBezTo>
                  <a:cubicBezTo>
                    <a:pt x="19456" y="6409"/>
                    <a:pt x="19374" y="4206"/>
                    <a:pt x="19211" y="2526"/>
                  </a:cubicBezTo>
                  <a:cubicBezTo>
                    <a:pt x="19048" y="842"/>
                    <a:pt x="18832" y="0"/>
                    <a:pt x="18558" y="0"/>
                  </a:cubicBezTo>
                  <a:close/>
                  <a:moveTo>
                    <a:pt x="19913" y="0"/>
                  </a:moveTo>
                  <a:lnTo>
                    <a:pt x="19913" y="21010"/>
                  </a:lnTo>
                  <a:lnTo>
                    <a:pt x="20101" y="21010"/>
                  </a:lnTo>
                  <a:lnTo>
                    <a:pt x="20101" y="2951"/>
                  </a:lnTo>
                  <a:lnTo>
                    <a:pt x="20111" y="2951"/>
                  </a:lnTo>
                  <a:lnTo>
                    <a:pt x="21415" y="21010"/>
                  </a:lnTo>
                  <a:lnTo>
                    <a:pt x="21600" y="21010"/>
                  </a:lnTo>
                  <a:cubicBezTo>
                    <a:pt x="21600" y="21010"/>
                    <a:pt x="21600" y="0"/>
                    <a:pt x="21600" y="0"/>
                  </a:cubicBezTo>
                  <a:lnTo>
                    <a:pt x="21415" y="0"/>
                  </a:lnTo>
                  <a:lnTo>
                    <a:pt x="21415" y="18012"/>
                  </a:lnTo>
                  <a:lnTo>
                    <a:pt x="21405" y="18035"/>
                  </a:lnTo>
                  <a:lnTo>
                    <a:pt x="20101" y="0"/>
                  </a:lnTo>
                  <a:lnTo>
                    <a:pt x="19913" y="0"/>
                  </a:lnTo>
                  <a:close/>
                  <a:moveTo>
                    <a:pt x="188" y="1464"/>
                  </a:moveTo>
                  <a:lnTo>
                    <a:pt x="789" y="1464"/>
                  </a:lnTo>
                  <a:cubicBezTo>
                    <a:pt x="979" y="1464"/>
                    <a:pt x="1124" y="1920"/>
                    <a:pt x="1219" y="2809"/>
                  </a:cubicBezTo>
                  <a:cubicBezTo>
                    <a:pt x="1313" y="3698"/>
                    <a:pt x="1360" y="4817"/>
                    <a:pt x="1360" y="6161"/>
                  </a:cubicBezTo>
                  <a:cubicBezTo>
                    <a:pt x="1360" y="7498"/>
                    <a:pt x="1311" y="8609"/>
                    <a:pt x="1216" y="9490"/>
                  </a:cubicBezTo>
                  <a:cubicBezTo>
                    <a:pt x="1121" y="10367"/>
                    <a:pt x="979" y="10812"/>
                    <a:pt x="789" y="10812"/>
                  </a:cubicBezTo>
                  <a:lnTo>
                    <a:pt x="188" y="10812"/>
                  </a:lnTo>
                  <a:cubicBezTo>
                    <a:pt x="188" y="10812"/>
                    <a:pt x="188" y="1464"/>
                    <a:pt x="188" y="1464"/>
                  </a:cubicBezTo>
                  <a:close/>
                  <a:moveTo>
                    <a:pt x="2052" y="1464"/>
                  </a:moveTo>
                  <a:lnTo>
                    <a:pt x="2641" y="1464"/>
                  </a:lnTo>
                  <a:cubicBezTo>
                    <a:pt x="2833" y="1464"/>
                    <a:pt x="2977" y="1850"/>
                    <a:pt x="3072" y="2597"/>
                  </a:cubicBezTo>
                  <a:cubicBezTo>
                    <a:pt x="3168" y="3344"/>
                    <a:pt x="3214" y="4398"/>
                    <a:pt x="3214" y="5784"/>
                  </a:cubicBezTo>
                  <a:cubicBezTo>
                    <a:pt x="3214" y="7079"/>
                    <a:pt x="3165" y="8111"/>
                    <a:pt x="3070" y="8876"/>
                  </a:cubicBezTo>
                  <a:cubicBezTo>
                    <a:pt x="2974" y="9642"/>
                    <a:pt x="2824" y="10033"/>
                    <a:pt x="2617" y="10033"/>
                  </a:cubicBezTo>
                  <a:lnTo>
                    <a:pt x="2052" y="10033"/>
                  </a:lnTo>
                  <a:cubicBezTo>
                    <a:pt x="2052" y="10033"/>
                    <a:pt x="2052" y="1464"/>
                    <a:pt x="2052" y="1464"/>
                  </a:cubicBezTo>
                  <a:close/>
                  <a:moveTo>
                    <a:pt x="18558" y="1511"/>
                  </a:moveTo>
                  <a:cubicBezTo>
                    <a:pt x="18781" y="1511"/>
                    <a:pt x="18955" y="2203"/>
                    <a:pt x="19080" y="3588"/>
                  </a:cubicBezTo>
                  <a:cubicBezTo>
                    <a:pt x="19206" y="4977"/>
                    <a:pt x="19268" y="6818"/>
                    <a:pt x="19268" y="9089"/>
                  </a:cubicBezTo>
                  <a:cubicBezTo>
                    <a:pt x="19268" y="9089"/>
                    <a:pt x="19268" y="12535"/>
                    <a:pt x="19268" y="12535"/>
                  </a:cubicBezTo>
                  <a:cubicBezTo>
                    <a:pt x="19268" y="14839"/>
                    <a:pt x="19208" y="16677"/>
                    <a:pt x="19083" y="18059"/>
                  </a:cubicBezTo>
                  <a:cubicBezTo>
                    <a:pt x="18959" y="19441"/>
                    <a:pt x="18784" y="20136"/>
                    <a:pt x="18561" y="20136"/>
                  </a:cubicBezTo>
                  <a:cubicBezTo>
                    <a:pt x="18342" y="20136"/>
                    <a:pt x="18172" y="19444"/>
                    <a:pt x="18049" y="18059"/>
                  </a:cubicBezTo>
                  <a:cubicBezTo>
                    <a:pt x="17927" y="16674"/>
                    <a:pt x="17864" y="14828"/>
                    <a:pt x="17864" y="12535"/>
                  </a:cubicBezTo>
                  <a:lnTo>
                    <a:pt x="17864" y="9089"/>
                  </a:lnTo>
                  <a:cubicBezTo>
                    <a:pt x="17864" y="6818"/>
                    <a:pt x="17925" y="4977"/>
                    <a:pt x="18047" y="3588"/>
                  </a:cubicBezTo>
                  <a:cubicBezTo>
                    <a:pt x="18169" y="2203"/>
                    <a:pt x="18340" y="1511"/>
                    <a:pt x="18558" y="1511"/>
                  </a:cubicBezTo>
                  <a:close/>
                  <a:moveTo>
                    <a:pt x="14121" y="2243"/>
                  </a:moveTo>
                  <a:lnTo>
                    <a:pt x="14131" y="2243"/>
                  </a:lnTo>
                  <a:lnTo>
                    <a:pt x="14586" y="13597"/>
                  </a:lnTo>
                  <a:lnTo>
                    <a:pt x="13660" y="13597"/>
                  </a:lnTo>
                  <a:cubicBezTo>
                    <a:pt x="13660" y="13597"/>
                    <a:pt x="14121" y="2243"/>
                    <a:pt x="14121" y="2243"/>
                  </a:cubicBezTo>
                  <a:close/>
                </a:path>
              </a:pathLst>
            </a:custGeom>
            <a:solidFill>
              <a:srgbClr val="53585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20" name="Group 28"/>
          <p:cNvGrpSpPr/>
          <p:nvPr userDrawn="1"/>
        </p:nvGrpSpPr>
        <p:grpSpPr>
          <a:xfrm>
            <a:off x="541777" y="93181"/>
            <a:ext cx="254001" cy="254001"/>
            <a:chOff x="0" y="0"/>
            <a:chExt cx="508000" cy="508000"/>
          </a:xfrm>
        </p:grpSpPr>
        <p:sp>
          <p:nvSpPr>
            <p:cNvPr id="21"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sp>
          <p:nvSpPr>
            <p:cNvPr id="22"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23" name="Group 31"/>
          <p:cNvGrpSpPr/>
          <p:nvPr userDrawn="1"/>
        </p:nvGrpSpPr>
        <p:grpSpPr>
          <a:xfrm>
            <a:off x="135321" y="93181"/>
            <a:ext cx="254001" cy="254001"/>
            <a:chOff x="0" y="0"/>
            <a:chExt cx="508000" cy="508000"/>
          </a:xfrm>
        </p:grpSpPr>
        <p:sp>
          <p:nvSpPr>
            <p:cNvPr id="24"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sp>
          <p:nvSpPr>
            <p:cNvPr id="25"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26" name="Group 34"/>
          <p:cNvGrpSpPr/>
          <p:nvPr userDrawn="1"/>
        </p:nvGrpSpPr>
        <p:grpSpPr>
          <a:xfrm>
            <a:off x="340365" y="93181"/>
            <a:ext cx="254001" cy="254001"/>
            <a:chOff x="0" y="0"/>
            <a:chExt cx="508000" cy="508000"/>
          </a:xfrm>
        </p:grpSpPr>
        <p:sp>
          <p:nvSpPr>
            <p:cNvPr id="27"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sp>
          <p:nvSpPr>
            <p:cNvPr id="28"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
        <p:nvSpPr>
          <p:cNvPr id="29" name="Shape 35"/>
          <p:cNvSpPr/>
          <p:nvPr userDrawn="1"/>
        </p:nvSpPr>
        <p:spPr>
          <a:xfrm>
            <a:off x="11776233"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rIns="22860"/>
          <a:lstStyle/>
          <a:p>
            <a:pPr lvl="0" defTabSz="457200">
              <a:defRPr sz="2100">
                <a:latin typeface="Gill Sans"/>
                <a:ea typeface="Gill Sans"/>
                <a:cs typeface="Gill Sans"/>
                <a:sym typeface="Gill Sans"/>
              </a:defRPr>
            </a:pPr>
            <a:endParaRPr sz="1050"/>
          </a:p>
        </p:txBody>
      </p:sp>
      <p:sp>
        <p:nvSpPr>
          <p:cNvPr id="30" name="Shape 36"/>
          <p:cNvSpPr>
            <a:spLocks noGrp="1"/>
          </p:cNvSpPr>
          <p:nvPr>
            <p:ph type="sldNum" sz="quarter" idx="4"/>
          </p:nvPr>
        </p:nvSpPr>
        <p:spPr>
          <a:xfrm>
            <a:off x="11765958" y="176698"/>
            <a:ext cx="339415" cy="138499"/>
          </a:xfrm>
          <a:prstGeom prst="rect">
            <a:avLst/>
          </a:prstGeom>
          <a:ln w="12700">
            <a:miter lim="400000"/>
          </a:ln>
        </p:spPr>
        <p:txBody>
          <a:bodyPr lIns="0" tIns="0" rIns="0" bIns="0">
            <a:spAutoFit/>
          </a:bodyPr>
          <a:lstStyle>
            <a:lvl1pPr>
              <a:defRPr sz="900">
                <a:solidFill>
                  <a:srgbClr val="FFFFFF"/>
                </a:solidFill>
                <a:latin typeface="Roboto Regular"/>
                <a:ea typeface="Roboto Regular"/>
                <a:cs typeface="Roboto Regular"/>
                <a:sym typeface="Roboto Regular"/>
              </a:defRPr>
            </a:lvl1pPr>
          </a:lstStyle>
          <a:p>
            <a:pPr lvl="0"/>
            <a:fld id="{86CB4B4D-7CA3-9044-876B-883B54F8677D}" type="slidenum">
              <a:rPr/>
              <a:pPr lvl="0"/>
              <a:t>‹#›</a:t>
            </a:fld>
            <a:endParaRPr dirty="0"/>
          </a:p>
        </p:txBody>
      </p:sp>
    </p:spTree>
    <p:extLst>
      <p:ext uri="{BB962C8B-B14F-4D97-AF65-F5344CB8AC3E}">
        <p14:creationId xmlns="" xmlns:p14="http://schemas.microsoft.com/office/powerpoint/2010/main" val="760747103"/>
      </p:ext>
    </p:extLst>
  </p:cSld>
  <p:clrMapOvr>
    <a:masterClrMapping/>
  </p:clrMapOvr>
  <p:transition spd="med"/>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81883"/>
            <a:ext cx="9144000" cy="905308"/>
          </a:xfrm>
        </p:spPr>
        <p:txBody>
          <a:bodyPr anchor="b"/>
          <a:lstStyle>
            <a:lvl1pPr algn="ctr">
              <a:defRPr sz="6000"/>
            </a:lvl1pPr>
          </a:lstStyle>
          <a:p>
            <a:endParaRPr lang="en-AU" dirty="0"/>
          </a:p>
        </p:txBody>
      </p:sp>
      <p:sp>
        <p:nvSpPr>
          <p:cNvPr id="3" name="Subtitle 2"/>
          <p:cNvSpPr>
            <a:spLocks noGrp="1"/>
          </p:cNvSpPr>
          <p:nvPr>
            <p:ph type="subTitle" idx="1"/>
          </p:nvPr>
        </p:nvSpPr>
        <p:spPr>
          <a:xfrm>
            <a:off x="1524000" y="1579266"/>
            <a:ext cx="9144000" cy="510960"/>
          </a:xfrm>
        </p:spPr>
        <p:txBody>
          <a:bodyPr>
            <a:noAutofit/>
          </a:bodyPr>
          <a:lstStyle>
            <a:lvl1pPr marL="0" indent="0" algn="ctr">
              <a:buNone/>
              <a:defRPr sz="2800" b="1">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AU" dirty="0"/>
          </a:p>
        </p:txBody>
      </p:sp>
      <p:sp>
        <p:nvSpPr>
          <p:cNvPr id="8" name="Picture Placeholder 7"/>
          <p:cNvSpPr>
            <a:spLocks noGrp="1"/>
          </p:cNvSpPr>
          <p:nvPr>
            <p:ph type="pic" sz="quarter" idx="13"/>
          </p:nvPr>
        </p:nvSpPr>
        <p:spPr>
          <a:xfrm>
            <a:off x="0" y="2698169"/>
            <a:ext cx="5056909" cy="2022475"/>
          </a:xfrm>
          <a:solidFill>
            <a:schemeClr val="bg1">
              <a:lumMod val="95000"/>
            </a:schemeClr>
          </a:solidFill>
        </p:spPr>
        <p:txBody>
          <a:bodyPr rtlCol="0">
            <a:normAutofit/>
          </a:bodyPr>
          <a:lstStyle/>
          <a:p>
            <a:pPr lvl="0"/>
            <a:endParaRPr lang="en-AU" noProof="0" dirty="0"/>
          </a:p>
        </p:txBody>
      </p:sp>
      <p:sp>
        <p:nvSpPr>
          <p:cNvPr id="9" name="Text Placeholder 8"/>
          <p:cNvSpPr>
            <a:spLocks noGrp="1"/>
          </p:cNvSpPr>
          <p:nvPr>
            <p:ph type="body" sz="quarter" idx="14"/>
          </p:nvPr>
        </p:nvSpPr>
        <p:spPr>
          <a:xfrm>
            <a:off x="1462087" y="4991315"/>
            <a:ext cx="3594822" cy="337272"/>
          </a:xfrm>
        </p:spPr>
        <p:txBody>
          <a:bodyPr/>
          <a:lstStyle>
            <a:lvl1pPr algn="r">
              <a:defRPr>
                <a:solidFill>
                  <a:schemeClr val="tx1">
                    <a:lumMod val="75000"/>
                    <a:lumOff val="25000"/>
                  </a:schemeClr>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endParaRPr lang="en-AU" dirty="0"/>
          </a:p>
        </p:txBody>
      </p:sp>
      <p:sp>
        <p:nvSpPr>
          <p:cNvPr id="11" name="Text Placeholder 10"/>
          <p:cNvSpPr>
            <a:spLocks noGrp="1"/>
          </p:cNvSpPr>
          <p:nvPr>
            <p:ph type="body" sz="quarter" idx="15"/>
          </p:nvPr>
        </p:nvSpPr>
        <p:spPr>
          <a:xfrm>
            <a:off x="1462087" y="5310255"/>
            <a:ext cx="3574887" cy="346075"/>
          </a:xfrm>
        </p:spPr>
        <p:txBody>
          <a:bodyPr>
            <a:noAutofit/>
          </a:bodyPr>
          <a:lstStyle>
            <a:lvl1pPr algn="r">
              <a:defRPr sz="1200">
                <a:solidFill>
                  <a:schemeClr val="tx1">
                    <a:lumMod val="50000"/>
                    <a:lumOff val="50000"/>
                  </a:schemeClr>
                </a:solidFill>
              </a:defRPr>
            </a:lvl1pPr>
            <a:lvl2pPr>
              <a:defRPr sz="1100"/>
            </a:lvl2pPr>
            <a:lvl3pPr>
              <a:defRPr sz="1050"/>
            </a:lvl3pPr>
            <a:lvl4pPr>
              <a:defRPr sz="1000"/>
            </a:lvl4pPr>
            <a:lvl5pPr>
              <a:defRPr sz="1000"/>
            </a:lvl5pPr>
          </a:lstStyle>
          <a:p>
            <a:pPr lvl="0"/>
            <a:endParaRPr lang="en-AU" dirty="0"/>
          </a:p>
        </p:txBody>
      </p:sp>
      <p:sp>
        <p:nvSpPr>
          <p:cNvPr id="13" name="Text Placeholder 12"/>
          <p:cNvSpPr>
            <a:spLocks noGrp="1"/>
          </p:cNvSpPr>
          <p:nvPr>
            <p:ph type="body" sz="quarter" idx="16"/>
          </p:nvPr>
        </p:nvSpPr>
        <p:spPr>
          <a:xfrm>
            <a:off x="6096000" y="2645704"/>
            <a:ext cx="4918364" cy="416866"/>
          </a:xfrm>
        </p:spPr>
        <p:txBody>
          <a:bodyPr/>
          <a:lstStyle>
            <a:lvl1pPr>
              <a:defRPr sz="1600">
                <a:solidFill>
                  <a:schemeClr val="tx1">
                    <a:lumMod val="75000"/>
                    <a:lumOff val="25000"/>
                  </a:schemeClr>
                </a:solidFill>
                <a:latin typeface="+mj-lt"/>
              </a:defRPr>
            </a:lvl1pPr>
            <a:lvl2pPr>
              <a:defRPr>
                <a:solidFill>
                  <a:schemeClr val="tx1">
                    <a:lumMod val="75000"/>
                    <a:lumOff val="25000"/>
                  </a:schemeClr>
                </a:solidFill>
                <a:latin typeface="+mj-lt"/>
              </a:defRPr>
            </a:lvl2pPr>
            <a:lvl3pPr>
              <a:defRPr>
                <a:solidFill>
                  <a:schemeClr val="tx1">
                    <a:lumMod val="75000"/>
                    <a:lumOff val="25000"/>
                  </a:schemeClr>
                </a:solidFill>
                <a:latin typeface="+mj-lt"/>
              </a:defRPr>
            </a:lvl3pPr>
            <a:lvl4pPr>
              <a:defRPr>
                <a:solidFill>
                  <a:schemeClr val="tx1">
                    <a:lumMod val="75000"/>
                    <a:lumOff val="25000"/>
                  </a:schemeClr>
                </a:solidFill>
                <a:latin typeface="+mj-lt"/>
              </a:defRPr>
            </a:lvl4pPr>
            <a:lvl5pPr>
              <a:defRPr>
                <a:solidFill>
                  <a:schemeClr val="tx1">
                    <a:lumMod val="75000"/>
                    <a:lumOff val="25000"/>
                  </a:schemeClr>
                </a:solidFill>
                <a:latin typeface="+mj-lt"/>
              </a:defRPr>
            </a:lvl5pPr>
          </a:lstStyle>
          <a:p>
            <a:pPr lvl="0"/>
            <a:endParaRPr lang="en-AU" dirty="0"/>
          </a:p>
        </p:txBody>
      </p:sp>
      <p:sp>
        <p:nvSpPr>
          <p:cNvPr id="14" name="Text Placeholder 12"/>
          <p:cNvSpPr>
            <a:spLocks noGrp="1"/>
          </p:cNvSpPr>
          <p:nvPr>
            <p:ph type="body" sz="quarter" idx="17"/>
          </p:nvPr>
        </p:nvSpPr>
        <p:spPr>
          <a:xfrm>
            <a:off x="6096000" y="3080025"/>
            <a:ext cx="4918364" cy="1755210"/>
          </a:xfrm>
        </p:spPr>
        <p:txBody>
          <a:bodyPr/>
          <a:lstStyle>
            <a:lvl1pPr>
              <a:defRPr sz="1200">
                <a:solidFill>
                  <a:schemeClr val="tx1">
                    <a:lumMod val="50000"/>
                    <a:lumOff val="50000"/>
                  </a:schemeClr>
                </a:solidFill>
                <a:latin typeface="+mn-lt"/>
              </a:defRPr>
            </a:lvl1pPr>
            <a:lvl2pPr>
              <a:defRPr>
                <a:solidFill>
                  <a:schemeClr val="tx1">
                    <a:lumMod val="75000"/>
                    <a:lumOff val="25000"/>
                  </a:schemeClr>
                </a:solidFill>
                <a:latin typeface="+mj-lt"/>
              </a:defRPr>
            </a:lvl2pPr>
            <a:lvl3pPr>
              <a:defRPr>
                <a:solidFill>
                  <a:schemeClr val="tx1">
                    <a:lumMod val="75000"/>
                    <a:lumOff val="25000"/>
                  </a:schemeClr>
                </a:solidFill>
                <a:latin typeface="+mj-lt"/>
              </a:defRPr>
            </a:lvl3pPr>
            <a:lvl4pPr>
              <a:defRPr>
                <a:solidFill>
                  <a:schemeClr val="tx1">
                    <a:lumMod val="75000"/>
                    <a:lumOff val="25000"/>
                  </a:schemeClr>
                </a:solidFill>
                <a:latin typeface="+mj-lt"/>
              </a:defRPr>
            </a:lvl4pPr>
            <a:lvl5pPr>
              <a:defRPr>
                <a:solidFill>
                  <a:schemeClr val="tx1">
                    <a:lumMod val="75000"/>
                    <a:lumOff val="25000"/>
                  </a:schemeClr>
                </a:solidFill>
                <a:latin typeface="+mj-lt"/>
              </a:defRPr>
            </a:lvl5pPr>
          </a:lstStyle>
          <a:p>
            <a:pPr lvl="0"/>
            <a:endParaRPr lang="en-AU" dirty="0"/>
          </a:p>
        </p:txBody>
      </p:sp>
      <p:sp>
        <p:nvSpPr>
          <p:cNvPr id="15" name="Text Placeholder 12"/>
          <p:cNvSpPr>
            <a:spLocks noGrp="1"/>
          </p:cNvSpPr>
          <p:nvPr>
            <p:ph type="body" sz="quarter" idx="18"/>
          </p:nvPr>
        </p:nvSpPr>
        <p:spPr>
          <a:xfrm>
            <a:off x="6096000" y="5102291"/>
            <a:ext cx="4918364" cy="762001"/>
          </a:xfrm>
        </p:spPr>
        <p:txBody>
          <a:bodyPr/>
          <a:lstStyle>
            <a:lvl1pPr>
              <a:defRPr sz="1400" i="1">
                <a:solidFill>
                  <a:schemeClr val="tx1">
                    <a:lumMod val="75000"/>
                    <a:lumOff val="25000"/>
                  </a:schemeClr>
                </a:solidFill>
                <a:latin typeface="+mn-lt"/>
              </a:defRPr>
            </a:lvl1pPr>
            <a:lvl2pPr>
              <a:defRPr>
                <a:solidFill>
                  <a:schemeClr val="tx1">
                    <a:lumMod val="75000"/>
                    <a:lumOff val="25000"/>
                  </a:schemeClr>
                </a:solidFill>
                <a:latin typeface="+mj-lt"/>
              </a:defRPr>
            </a:lvl2pPr>
            <a:lvl3pPr>
              <a:defRPr>
                <a:solidFill>
                  <a:schemeClr val="tx1">
                    <a:lumMod val="75000"/>
                    <a:lumOff val="25000"/>
                  </a:schemeClr>
                </a:solidFill>
                <a:latin typeface="+mj-lt"/>
              </a:defRPr>
            </a:lvl3pPr>
            <a:lvl4pPr>
              <a:defRPr>
                <a:solidFill>
                  <a:schemeClr val="tx1">
                    <a:lumMod val="75000"/>
                    <a:lumOff val="25000"/>
                  </a:schemeClr>
                </a:solidFill>
                <a:latin typeface="+mj-lt"/>
              </a:defRPr>
            </a:lvl4pPr>
            <a:lvl5pPr>
              <a:defRPr>
                <a:solidFill>
                  <a:schemeClr val="tx1">
                    <a:lumMod val="75000"/>
                    <a:lumOff val="25000"/>
                  </a:schemeClr>
                </a:solidFill>
                <a:latin typeface="+mj-lt"/>
              </a:defRPr>
            </a:lvl5pPr>
          </a:lstStyle>
          <a:p>
            <a:pPr lvl="0"/>
            <a:endParaRPr lang="en-AU" dirty="0"/>
          </a:p>
        </p:txBody>
      </p:sp>
      <p:sp>
        <p:nvSpPr>
          <p:cNvPr id="10" name="Date Placeholder 3"/>
          <p:cNvSpPr>
            <a:spLocks noGrp="1"/>
          </p:cNvSpPr>
          <p:nvPr>
            <p:ph type="dt" sz="half" idx="19"/>
          </p:nvPr>
        </p:nvSpPr>
        <p:spPr/>
        <p:txBody>
          <a:bodyPr/>
          <a:lstStyle>
            <a:lvl1pPr>
              <a:defRPr/>
            </a:lvl1pPr>
          </a:lstStyle>
          <a:p>
            <a:pPr>
              <a:defRPr/>
            </a:pPr>
            <a:fld id="{B728B4E1-40D3-48D0-B7B8-594A65E921DE}" type="datetimeFigureOut">
              <a:rPr lang="en-AU"/>
              <a:pPr>
                <a:defRPr/>
              </a:pPr>
              <a:t>12/01/2019</a:t>
            </a:fld>
            <a:endParaRPr lang="en-AU"/>
          </a:p>
        </p:txBody>
      </p:sp>
      <p:sp>
        <p:nvSpPr>
          <p:cNvPr id="12" name="Footer Placeholder 4"/>
          <p:cNvSpPr>
            <a:spLocks noGrp="1"/>
          </p:cNvSpPr>
          <p:nvPr>
            <p:ph type="ftr" sz="quarter" idx="20"/>
          </p:nvPr>
        </p:nvSpPr>
        <p:spPr/>
        <p:txBody>
          <a:bodyPr/>
          <a:lstStyle>
            <a:lvl1pPr>
              <a:defRPr/>
            </a:lvl1pPr>
          </a:lstStyle>
          <a:p>
            <a:pPr>
              <a:defRPr/>
            </a:pPr>
            <a:endParaRPr lang="en-AU"/>
          </a:p>
        </p:txBody>
      </p:sp>
      <p:sp>
        <p:nvSpPr>
          <p:cNvPr id="16" name="Slide Number Placeholder 5"/>
          <p:cNvSpPr>
            <a:spLocks noGrp="1"/>
          </p:cNvSpPr>
          <p:nvPr>
            <p:ph type="sldNum" sz="quarter" idx="21"/>
          </p:nvPr>
        </p:nvSpPr>
        <p:spPr/>
        <p:txBody>
          <a:bodyPr/>
          <a:lstStyle>
            <a:lvl1pPr>
              <a:defRPr/>
            </a:lvl1pPr>
          </a:lstStyle>
          <a:p>
            <a:pPr>
              <a:defRPr/>
            </a:pPr>
            <a:fld id="{A9D7CB6C-E14D-4BF6-91C3-5E981A05FF0E}" type="slidenum">
              <a:rPr lang="en-AU"/>
              <a:pPr>
                <a:defRPr/>
              </a:pPr>
              <a:t>‹#›</a:t>
            </a:fld>
            <a:endParaRPr lang="en-AU"/>
          </a:p>
        </p:txBody>
      </p:sp>
    </p:spTree>
    <p:extLst>
      <p:ext uri="{BB962C8B-B14F-4D97-AF65-F5344CB8AC3E}">
        <p14:creationId xmlns="" xmlns:p14="http://schemas.microsoft.com/office/powerpoint/2010/main" val="1257540821"/>
      </p:ext>
    </p:extLst>
  </p:cSld>
  <p:clrMapOvr>
    <a:masterClrMapping/>
  </p:clrMapOvr>
  <p:transition advClick="0"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150162-52FF-4AA8-884F-40A4A8B37B78}" type="datetimeFigureOut">
              <a:rPr lang="en-US" smtClean="0"/>
              <a:pPr/>
              <a:t>1/12/2019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6DC33-21C3-41D0-B1E6-59E0D731F790}" type="slidenum">
              <a:rPr lang="en-US" smtClean="0"/>
              <a:pPr/>
              <a:t>‹#›</a:t>
            </a:fld>
            <a:endParaRPr lang="en-US"/>
          </a:p>
        </p:txBody>
      </p:sp>
    </p:spTree>
    <p:extLst>
      <p:ext uri="{BB962C8B-B14F-4D97-AF65-F5344CB8AC3E}">
        <p14:creationId xmlns="" xmlns:p14="http://schemas.microsoft.com/office/powerpoint/2010/main" val="661581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5.jpeg"/><Relationship Id="rId7" Type="http://schemas.openxmlformats.org/officeDocument/2006/relationships/image" Target="../media/image8.jpe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3.jpeg"/><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image" Target="../media/image5.jpe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8.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29390" y="569627"/>
            <a:ext cx="10223291" cy="4781862"/>
          </a:xfrm>
          <a:prstGeom prst="rect">
            <a:avLst/>
          </a:prstGeom>
          <a:noFill/>
          <a:ln w="9525">
            <a:noFill/>
            <a:miter lim="800000"/>
            <a:headEnd/>
            <a:tailEnd/>
          </a:ln>
          <a:effectLst/>
        </p:spPr>
      </p:pic>
    </p:spTree>
    <p:extLst>
      <p:ext uri="{BB962C8B-B14F-4D97-AF65-F5344CB8AC3E}">
        <p14:creationId xmlns="" xmlns:p14="http://schemas.microsoft.com/office/powerpoint/2010/main" val="2612802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1687"/>
            <a:ext cx="10515600" cy="957119"/>
          </a:xfrm>
        </p:spPr>
        <p:txBody>
          <a:bodyPr/>
          <a:lstStyle/>
          <a:p>
            <a:pPr algn="ctr"/>
            <a:r>
              <a:rPr lang="en-US" b="1" dirty="0" smtClean="0"/>
              <a:t>Director’s Profile </a:t>
            </a:r>
            <a:endParaRPr lang="en-US" b="1" dirty="0"/>
          </a:p>
        </p:txBody>
      </p:sp>
      <p:sp>
        <p:nvSpPr>
          <p:cNvPr id="6" name="Content Placeholder 5"/>
          <p:cNvSpPr>
            <a:spLocks noGrp="1"/>
          </p:cNvSpPr>
          <p:nvPr>
            <p:ph sz="half" idx="2"/>
          </p:nvPr>
        </p:nvSpPr>
        <p:spPr>
          <a:xfrm>
            <a:off x="483326" y="744583"/>
            <a:ext cx="11286308" cy="5878286"/>
          </a:xfrm>
        </p:spPr>
        <p:txBody>
          <a:bodyPr/>
          <a:lstStyle/>
          <a:p>
            <a:pPr algn="ctr">
              <a:buNone/>
            </a:pPr>
            <a:r>
              <a:rPr lang="en-US" b="1" dirty="0" smtClean="0"/>
              <a:t>Mr. Manish Kumar </a:t>
            </a:r>
          </a:p>
          <a:p>
            <a:pPr>
              <a:buNone/>
            </a:pPr>
            <a:endParaRPr lang="en-US" dirty="0" smtClean="0"/>
          </a:p>
          <a:p>
            <a:pPr>
              <a:buNone/>
            </a:pPr>
            <a:r>
              <a:rPr lang="en-US" dirty="0" smtClean="0"/>
              <a:t>Career Snap :</a:t>
            </a:r>
          </a:p>
          <a:p>
            <a:pPr marL="514350" indent="-514350">
              <a:buNone/>
            </a:pPr>
            <a:r>
              <a:rPr lang="en-US" dirty="0" smtClean="0"/>
              <a:t> 7 years of work experience in Engineering ( IT &amp; Embedded ) and Business Development .</a:t>
            </a:r>
          </a:p>
          <a:p>
            <a:pPr marL="514350" indent="-514350">
              <a:buNone/>
            </a:pPr>
            <a:endParaRPr lang="en-US" dirty="0" smtClean="0"/>
          </a:p>
          <a:p>
            <a:pPr marL="514350" indent="-514350">
              <a:buNone/>
            </a:pPr>
            <a:r>
              <a:rPr lang="en-US" dirty="0" smtClean="0"/>
              <a:t>Education Qualification : </a:t>
            </a:r>
          </a:p>
          <a:p>
            <a:pPr marL="514350" indent="-514350">
              <a:buNone/>
            </a:pPr>
            <a:r>
              <a:rPr lang="en-US" dirty="0" smtClean="0"/>
              <a:t>BE – Electronics and Telecommunication from VTU – Karnataka  </a:t>
            </a:r>
          </a:p>
          <a:p>
            <a:pPr marL="514350" indent="-514350">
              <a:buNone/>
            </a:pPr>
            <a:endParaRPr lang="en-US" dirty="0" smtClean="0"/>
          </a:p>
          <a:p>
            <a:pPr marL="514350" indent="-514350">
              <a:buNone/>
            </a:pPr>
            <a:endParaRPr lang="en-US" dirty="0" smtClean="0"/>
          </a:p>
          <a:p>
            <a:pPr marL="514350" indent="-514350">
              <a:buAutoNum type="arabicPeriod"/>
            </a:pPr>
            <a:endParaRPr lang="en-US" dirty="0" smtClean="0"/>
          </a:p>
          <a:p>
            <a:pPr marL="514350" indent="-514350">
              <a:buAutoNum type="arabicPeriod"/>
            </a:pPr>
            <a:endParaRPr lang="en-US" dirty="0" smtClean="0"/>
          </a:p>
          <a:p>
            <a:pPr marL="514350" indent="-514350">
              <a:buAutoNum type="arabicPeriod"/>
            </a:pPr>
            <a:endParaRPr lang="en-US" dirty="0" smtClean="0"/>
          </a:p>
          <a:p>
            <a:pPr marL="514350" indent="-514350">
              <a:buAutoNum type="arabicPeriod"/>
            </a:pPr>
            <a:endParaRPr lang="en-US" dirty="0"/>
          </a:p>
        </p:txBody>
      </p:sp>
      <p:pic>
        <p:nvPicPr>
          <p:cNvPr id="4" name="Picture 2"/>
          <p:cNvPicPr>
            <a:picLocks noGrp="1" noChangeAspect="1" noChangeArrowheads="1"/>
          </p:cNvPicPr>
          <p:nvPr>
            <p:ph idx="1"/>
          </p:nvPr>
        </p:nvPicPr>
        <p:blipFill>
          <a:blip r:embed="rId2" cstate="print"/>
          <a:srcRect/>
          <a:stretch>
            <a:fillRect/>
          </a:stretch>
        </p:blipFill>
        <p:spPr bwMode="auto">
          <a:xfrm>
            <a:off x="9179523" y="5900749"/>
            <a:ext cx="2737110" cy="737618"/>
          </a:xfrm>
          <a:prstGeom prst="rect">
            <a:avLst/>
          </a:prstGeom>
          <a:noFill/>
          <a:ln w="9525">
            <a:noFill/>
            <a:miter lim="800000"/>
            <a:headEnd/>
            <a:tailEnd/>
          </a:ln>
          <a:effectLst/>
        </p:spPr>
      </p:pic>
    </p:spTree>
    <p:extLst>
      <p:ext uri="{BB962C8B-B14F-4D97-AF65-F5344CB8AC3E}">
        <p14:creationId xmlns="" xmlns:p14="http://schemas.microsoft.com/office/powerpoint/2010/main" val="1466692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33717" y="458500"/>
            <a:ext cx="9144000" cy="904875"/>
          </a:xfrm>
        </p:spPr>
        <p:txBody>
          <a:bodyPr rtlCol="0">
            <a:normAutofit fontScale="90000"/>
          </a:bodyPr>
          <a:lstStyle/>
          <a:p>
            <a:pPr eaLnBrk="1" fontAlgn="auto" hangingPunct="1">
              <a:spcAft>
                <a:spcPts val="0"/>
              </a:spcAft>
              <a:defRPr/>
            </a:pPr>
            <a:r>
              <a:rPr lang="en-AU" dirty="0" smtClean="0">
                <a:solidFill>
                  <a:schemeClr val="accent1">
                    <a:lumMod val="75000"/>
                  </a:schemeClr>
                </a:solidFill>
                <a:latin typeface="Lato Black" panose="020F0A02020204030203" pitchFamily="34" charset="0"/>
              </a:rPr>
              <a:t>About </a:t>
            </a:r>
            <a:r>
              <a:rPr lang="en-AU" dirty="0" smtClean="0">
                <a:solidFill>
                  <a:schemeClr val="tx1">
                    <a:lumMod val="85000"/>
                    <a:lumOff val="15000"/>
                  </a:schemeClr>
                </a:solidFill>
                <a:latin typeface="Lato Black" panose="020F0A02020204030203" pitchFamily="34" charset="0"/>
              </a:rPr>
              <a:t>Us</a:t>
            </a:r>
            <a:endParaRPr lang="en-AU" dirty="0">
              <a:solidFill>
                <a:schemeClr val="tx1">
                  <a:lumMod val="85000"/>
                  <a:lumOff val="15000"/>
                </a:schemeClr>
              </a:solidFill>
              <a:latin typeface="Lato Black" panose="020F0A02020204030203" pitchFamily="34" charset="0"/>
            </a:endParaRPr>
          </a:p>
        </p:txBody>
      </p:sp>
      <p:sp>
        <p:nvSpPr>
          <p:cNvPr id="13363" name="AutoShape 3"/>
          <p:cNvSpPr>
            <a:spLocks noChangeAspect="1" noChangeArrowheads="1" noTextEdit="1"/>
          </p:cNvSpPr>
          <p:nvPr/>
        </p:nvSpPr>
        <p:spPr bwMode="auto">
          <a:xfrm flipH="1">
            <a:off x="-345199" y="4393538"/>
            <a:ext cx="4793669" cy="2632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3364" name="Freeform 5"/>
          <p:cNvSpPr>
            <a:spLocks/>
          </p:cNvSpPr>
          <p:nvPr/>
        </p:nvSpPr>
        <p:spPr bwMode="auto">
          <a:xfrm flipH="1">
            <a:off x="3060587" y="3845917"/>
            <a:ext cx="1527653" cy="2095731"/>
          </a:xfrm>
          <a:custGeom>
            <a:avLst/>
            <a:gdLst>
              <a:gd name="T0" fmla="*/ 0 w 1218"/>
              <a:gd name="T1" fmla="*/ 2147483646 h 1670"/>
              <a:gd name="T2" fmla="*/ 2147483646 w 1218"/>
              <a:gd name="T3" fmla="*/ 2147483646 h 1670"/>
              <a:gd name="T4" fmla="*/ 2147483646 w 1218"/>
              <a:gd name="T5" fmla="*/ 0 h 1670"/>
              <a:gd name="T6" fmla="*/ 0 w 1218"/>
              <a:gd name="T7" fmla="*/ 2147483646 h 1670"/>
              <a:gd name="T8" fmla="*/ 0 w 1218"/>
              <a:gd name="T9" fmla="*/ 2147483646 h 1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8" h="1670">
                <a:moveTo>
                  <a:pt x="0" y="1670"/>
                </a:moveTo>
                <a:lnTo>
                  <a:pt x="1218" y="1196"/>
                </a:lnTo>
                <a:lnTo>
                  <a:pt x="1218" y="0"/>
                </a:lnTo>
                <a:lnTo>
                  <a:pt x="0" y="296"/>
                </a:lnTo>
                <a:lnTo>
                  <a:pt x="0" y="1670"/>
                </a:lnTo>
                <a:close/>
              </a:path>
            </a:pathLst>
          </a:custGeom>
          <a:solidFill>
            <a:srgbClr val="764E2A"/>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65" name="Freeform 6"/>
          <p:cNvSpPr>
            <a:spLocks/>
          </p:cNvSpPr>
          <p:nvPr/>
        </p:nvSpPr>
        <p:spPr bwMode="auto">
          <a:xfrm flipH="1">
            <a:off x="830565" y="3832854"/>
            <a:ext cx="2230022" cy="2263891"/>
          </a:xfrm>
          <a:custGeom>
            <a:avLst/>
            <a:gdLst>
              <a:gd name="T0" fmla="*/ 0 w 1778"/>
              <a:gd name="T1" fmla="*/ 0 h 1804"/>
              <a:gd name="T2" fmla="*/ 2147483646 w 1778"/>
              <a:gd name="T3" fmla="*/ 2147483646 h 1804"/>
              <a:gd name="T4" fmla="*/ 2147483646 w 1778"/>
              <a:gd name="T5" fmla="*/ 2147483646 h 1804"/>
              <a:gd name="T6" fmla="*/ 0 w 1778"/>
              <a:gd name="T7" fmla="*/ 2147483646 h 1804"/>
              <a:gd name="T8" fmla="*/ 0 w 1778"/>
              <a:gd name="T9" fmla="*/ 0 h 18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78" h="1804">
                <a:moveTo>
                  <a:pt x="0" y="0"/>
                </a:moveTo>
                <a:lnTo>
                  <a:pt x="1778" y="428"/>
                </a:lnTo>
                <a:lnTo>
                  <a:pt x="1778" y="1804"/>
                </a:lnTo>
                <a:lnTo>
                  <a:pt x="0" y="1196"/>
                </a:lnTo>
                <a:lnTo>
                  <a:pt x="0" y="0"/>
                </a:lnTo>
                <a:close/>
              </a:path>
            </a:pathLst>
          </a:custGeom>
          <a:solidFill>
            <a:srgbClr val="8B5F3D"/>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66" name="Freeform 11"/>
          <p:cNvSpPr>
            <a:spLocks/>
          </p:cNvSpPr>
          <p:nvPr/>
        </p:nvSpPr>
        <p:spPr bwMode="auto">
          <a:xfrm flipH="1">
            <a:off x="830565" y="4422215"/>
            <a:ext cx="1527653" cy="2095731"/>
          </a:xfrm>
          <a:custGeom>
            <a:avLst/>
            <a:gdLst>
              <a:gd name="T0" fmla="*/ 0 w 1218"/>
              <a:gd name="T1" fmla="*/ 2147483646 h 1670"/>
              <a:gd name="T2" fmla="*/ 2147483646 w 1218"/>
              <a:gd name="T3" fmla="*/ 2147483646 h 1670"/>
              <a:gd name="T4" fmla="*/ 2147483646 w 1218"/>
              <a:gd name="T5" fmla="*/ 0 h 1670"/>
              <a:gd name="T6" fmla="*/ 0 w 1218"/>
              <a:gd name="T7" fmla="*/ 2147483646 h 1670"/>
              <a:gd name="T8" fmla="*/ 0 w 1218"/>
              <a:gd name="T9" fmla="*/ 2147483646 h 1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8" h="1670">
                <a:moveTo>
                  <a:pt x="0" y="1670"/>
                </a:moveTo>
                <a:lnTo>
                  <a:pt x="1218" y="1376"/>
                </a:lnTo>
                <a:lnTo>
                  <a:pt x="1218" y="0"/>
                </a:lnTo>
                <a:lnTo>
                  <a:pt x="0" y="294"/>
                </a:lnTo>
                <a:lnTo>
                  <a:pt x="0" y="1670"/>
                </a:lnTo>
                <a:close/>
              </a:path>
            </a:pathLst>
          </a:custGeom>
          <a:solidFill>
            <a:srgbClr val="8B5F3D"/>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67" name="Freeform 12"/>
          <p:cNvSpPr>
            <a:spLocks/>
          </p:cNvSpPr>
          <p:nvPr/>
        </p:nvSpPr>
        <p:spPr bwMode="auto">
          <a:xfrm flipH="1">
            <a:off x="915853" y="4745987"/>
            <a:ext cx="1326976" cy="1606308"/>
          </a:xfrm>
          <a:custGeom>
            <a:avLst/>
            <a:gdLst>
              <a:gd name="T0" fmla="*/ 2147483646 w 1058"/>
              <a:gd name="T1" fmla="*/ 2147483646 h 1280"/>
              <a:gd name="T2" fmla="*/ 0 w 1058"/>
              <a:gd name="T3" fmla="*/ 2147483646 h 1280"/>
              <a:gd name="T4" fmla="*/ 2147483646 w 1058"/>
              <a:gd name="T5" fmla="*/ 2147483646 h 1280"/>
              <a:gd name="T6" fmla="*/ 2147483646 w 1058"/>
              <a:gd name="T7" fmla="*/ 0 h 1280"/>
              <a:gd name="T8" fmla="*/ 2147483646 w 1058"/>
              <a:gd name="T9" fmla="*/ 2147483646 h 12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8" h="1280">
                <a:moveTo>
                  <a:pt x="22" y="218"/>
                </a:moveTo>
                <a:lnTo>
                  <a:pt x="0" y="1280"/>
                </a:lnTo>
                <a:lnTo>
                  <a:pt x="1058" y="1040"/>
                </a:lnTo>
                <a:lnTo>
                  <a:pt x="996" y="0"/>
                </a:lnTo>
                <a:lnTo>
                  <a:pt x="22" y="218"/>
                </a:lnTo>
                <a:close/>
              </a:path>
            </a:pathLst>
          </a:custGeom>
          <a:solidFill>
            <a:srgbClr val="F37E2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68" name="Freeform 14"/>
          <p:cNvSpPr>
            <a:spLocks/>
          </p:cNvSpPr>
          <p:nvPr/>
        </p:nvSpPr>
        <p:spPr bwMode="auto">
          <a:xfrm flipH="1">
            <a:off x="411652" y="4369963"/>
            <a:ext cx="1946566" cy="1330224"/>
          </a:xfrm>
          <a:custGeom>
            <a:avLst/>
            <a:gdLst>
              <a:gd name="T0" fmla="*/ 0 w 1552"/>
              <a:gd name="T1" fmla="*/ 2147483646 h 1060"/>
              <a:gd name="T2" fmla="*/ 2147483646 w 1552"/>
              <a:gd name="T3" fmla="*/ 2147483646 h 1060"/>
              <a:gd name="T4" fmla="*/ 2147483646 w 1552"/>
              <a:gd name="T5" fmla="*/ 2147483646 h 1060"/>
              <a:gd name="T6" fmla="*/ 2147483646 w 1552"/>
              <a:gd name="T7" fmla="*/ 0 h 1060"/>
              <a:gd name="T8" fmla="*/ 0 w 1552"/>
              <a:gd name="T9" fmla="*/ 2147483646 h 10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52" h="1060">
                <a:moveTo>
                  <a:pt x="0" y="294"/>
                </a:moveTo>
                <a:lnTo>
                  <a:pt x="440" y="1060"/>
                </a:lnTo>
                <a:lnTo>
                  <a:pt x="1552" y="720"/>
                </a:lnTo>
                <a:lnTo>
                  <a:pt x="1218" y="0"/>
                </a:lnTo>
                <a:lnTo>
                  <a:pt x="0" y="294"/>
                </a:lnTo>
                <a:close/>
              </a:path>
            </a:pathLst>
          </a:custGeom>
          <a:solidFill>
            <a:srgbClr val="C3996C"/>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69" name="Freeform 9"/>
          <p:cNvSpPr>
            <a:spLocks/>
          </p:cNvSpPr>
          <p:nvPr/>
        </p:nvSpPr>
        <p:spPr bwMode="auto">
          <a:xfrm flipH="1">
            <a:off x="2358218" y="4271624"/>
            <a:ext cx="2230022" cy="2246322"/>
          </a:xfrm>
          <a:custGeom>
            <a:avLst/>
            <a:gdLst>
              <a:gd name="T0" fmla="*/ 2147483646 w 1778"/>
              <a:gd name="T1" fmla="*/ 2147483646 h 1790"/>
              <a:gd name="T2" fmla="*/ 0 w 1778"/>
              <a:gd name="T3" fmla="*/ 2147483646 h 1790"/>
              <a:gd name="T4" fmla="*/ 0 w 1778"/>
              <a:gd name="T5" fmla="*/ 0 h 1790"/>
              <a:gd name="T6" fmla="*/ 2147483646 w 1778"/>
              <a:gd name="T7" fmla="*/ 2147483646 h 1790"/>
              <a:gd name="T8" fmla="*/ 2147483646 w 1778"/>
              <a:gd name="T9" fmla="*/ 2147483646 h 17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78" h="1790">
                <a:moveTo>
                  <a:pt x="1778" y="1790"/>
                </a:moveTo>
                <a:lnTo>
                  <a:pt x="0" y="1376"/>
                </a:lnTo>
                <a:lnTo>
                  <a:pt x="0" y="0"/>
                </a:lnTo>
                <a:lnTo>
                  <a:pt x="1778" y="414"/>
                </a:lnTo>
                <a:lnTo>
                  <a:pt x="1778" y="1790"/>
                </a:lnTo>
                <a:close/>
              </a:path>
            </a:pathLst>
          </a:custGeom>
          <a:solidFill>
            <a:srgbClr val="A97D5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70" name="Freeform 10"/>
          <p:cNvSpPr>
            <a:spLocks/>
          </p:cNvSpPr>
          <p:nvPr/>
        </p:nvSpPr>
        <p:spPr bwMode="auto">
          <a:xfrm flipH="1">
            <a:off x="2513742" y="4517590"/>
            <a:ext cx="1934023" cy="1834705"/>
          </a:xfrm>
          <a:custGeom>
            <a:avLst/>
            <a:gdLst>
              <a:gd name="T0" fmla="*/ 0 w 1542"/>
              <a:gd name="T1" fmla="*/ 2147483646 h 1462"/>
              <a:gd name="T2" fmla="*/ 2147483646 w 1542"/>
              <a:gd name="T3" fmla="*/ 2147483646 h 1462"/>
              <a:gd name="T4" fmla="*/ 2147483646 w 1542"/>
              <a:gd name="T5" fmla="*/ 2147483646 h 1462"/>
              <a:gd name="T6" fmla="*/ 0 w 1542"/>
              <a:gd name="T7" fmla="*/ 0 h 1462"/>
              <a:gd name="T8" fmla="*/ 0 w 1542"/>
              <a:gd name="T9" fmla="*/ 2147483646 h 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2" h="1462">
                <a:moveTo>
                  <a:pt x="0" y="1114"/>
                </a:moveTo>
                <a:lnTo>
                  <a:pt x="1502" y="1462"/>
                </a:lnTo>
                <a:lnTo>
                  <a:pt x="1542" y="352"/>
                </a:lnTo>
                <a:lnTo>
                  <a:pt x="0" y="0"/>
                </a:lnTo>
                <a:lnTo>
                  <a:pt x="0" y="1114"/>
                </a:lnTo>
                <a:close/>
              </a:path>
            </a:pathLst>
          </a:custGeom>
          <a:solidFill>
            <a:srgbClr val="F37E2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71" name="Freeform 13"/>
          <p:cNvSpPr>
            <a:spLocks/>
          </p:cNvSpPr>
          <p:nvPr/>
        </p:nvSpPr>
        <p:spPr bwMode="auto">
          <a:xfrm flipH="1">
            <a:off x="2377369" y="4229142"/>
            <a:ext cx="2847103" cy="1480816"/>
          </a:xfrm>
          <a:custGeom>
            <a:avLst/>
            <a:gdLst>
              <a:gd name="T0" fmla="*/ 2147483646 w 2270"/>
              <a:gd name="T1" fmla="*/ 2147483646 h 1180"/>
              <a:gd name="T2" fmla="*/ 2147483646 w 2270"/>
              <a:gd name="T3" fmla="*/ 2147483646 h 1180"/>
              <a:gd name="T4" fmla="*/ 0 w 2270"/>
              <a:gd name="T5" fmla="*/ 2147483646 h 1180"/>
              <a:gd name="T6" fmla="*/ 2147483646 w 2270"/>
              <a:gd name="T7" fmla="*/ 0 h 1180"/>
              <a:gd name="T8" fmla="*/ 2147483646 w 2270"/>
              <a:gd name="T9" fmla="*/ 2147483646 h 11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70" h="1180">
                <a:moveTo>
                  <a:pt x="2270" y="414"/>
                </a:moveTo>
                <a:lnTo>
                  <a:pt x="1840" y="1180"/>
                </a:lnTo>
                <a:lnTo>
                  <a:pt x="0" y="730"/>
                </a:lnTo>
                <a:lnTo>
                  <a:pt x="492" y="0"/>
                </a:lnTo>
                <a:lnTo>
                  <a:pt x="2270" y="414"/>
                </a:lnTo>
                <a:close/>
              </a:path>
            </a:pathLst>
          </a:custGeom>
          <a:solidFill>
            <a:srgbClr val="C3996C"/>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nvGrpSpPr>
          <p:cNvPr id="27" name="Group 26"/>
          <p:cNvGrpSpPr>
            <a:grpSpLocks/>
          </p:cNvGrpSpPr>
          <p:nvPr/>
        </p:nvGrpSpPr>
        <p:grpSpPr bwMode="auto">
          <a:xfrm>
            <a:off x="2485937" y="340062"/>
            <a:ext cx="895561" cy="895560"/>
            <a:chOff x="5207285" y="3992356"/>
            <a:chExt cx="791681" cy="791680"/>
          </a:xfrm>
        </p:grpSpPr>
        <p:sp>
          <p:nvSpPr>
            <p:cNvPr id="28" name="Freeform 27"/>
            <p:cNvSpPr>
              <a:spLocks/>
            </p:cNvSpPr>
            <p:nvPr/>
          </p:nvSpPr>
          <p:spPr bwMode="auto">
            <a:xfrm>
              <a:off x="5207285" y="3992356"/>
              <a:ext cx="791681" cy="791680"/>
            </a:xfrm>
            <a:custGeom>
              <a:avLst/>
              <a:gdLst>
                <a:gd name="T0" fmla="*/ 371 w 452"/>
                <a:gd name="T1" fmla="*/ 372 h 452"/>
                <a:gd name="T2" fmla="*/ 80 w 452"/>
                <a:gd name="T3" fmla="*/ 372 h 452"/>
                <a:gd name="T4" fmla="*/ 80 w 452"/>
                <a:gd name="T5" fmla="*/ 81 h 452"/>
                <a:gd name="T6" fmla="*/ 371 w 452"/>
                <a:gd name="T7" fmla="*/ 81 h 452"/>
                <a:gd name="T8" fmla="*/ 371 w 452"/>
                <a:gd name="T9" fmla="*/ 372 h 452"/>
              </a:gdLst>
              <a:ahLst/>
              <a:cxnLst>
                <a:cxn ang="0">
                  <a:pos x="T0" y="T1"/>
                </a:cxn>
                <a:cxn ang="0">
                  <a:pos x="T2" y="T3"/>
                </a:cxn>
                <a:cxn ang="0">
                  <a:pos x="T4" y="T5"/>
                </a:cxn>
                <a:cxn ang="0">
                  <a:pos x="T6" y="T7"/>
                </a:cxn>
                <a:cxn ang="0">
                  <a:pos x="T8" y="T9"/>
                </a:cxn>
              </a:cxnLst>
              <a:rect l="0" t="0" r="r" b="b"/>
              <a:pathLst>
                <a:path w="452" h="452">
                  <a:moveTo>
                    <a:pt x="371" y="372"/>
                  </a:moveTo>
                  <a:cubicBezTo>
                    <a:pt x="291" y="452"/>
                    <a:pt x="161" y="452"/>
                    <a:pt x="80" y="372"/>
                  </a:cubicBezTo>
                  <a:cubicBezTo>
                    <a:pt x="0" y="291"/>
                    <a:pt x="0" y="161"/>
                    <a:pt x="80" y="81"/>
                  </a:cubicBezTo>
                  <a:cubicBezTo>
                    <a:pt x="161" y="0"/>
                    <a:pt x="291" y="0"/>
                    <a:pt x="371" y="81"/>
                  </a:cubicBezTo>
                  <a:cubicBezTo>
                    <a:pt x="452" y="161"/>
                    <a:pt x="452" y="291"/>
                    <a:pt x="371" y="372"/>
                  </a:cubicBezTo>
                  <a:close/>
                </a:path>
              </a:pathLst>
            </a:custGeom>
            <a:solidFill>
              <a:schemeClr val="accent3"/>
            </a:solidFill>
            <a:ln>
              <a:noFill/>
            </a:ln>
            <a:extLst/>
          </p:spPr>
          <p:txBody>
            <a:bodyPr/>
            <a:lstStyle/>
            <a:p>
              <a:pPr eaLnBrk="1" fontAlgn="auto" hangingPunct="1">
                <a:spcBef>
                  <a:spcPts val="0"/>
                </a:spcBef>
                <a:spcAft>
                  <a:spcPts val="0"/>
                </a:spcAft>
                <a:defRPr/>
              </a:pPr>
              <a:endParaRPr lang="en-GB">
                <a:latin typeface="+mn-lt"/>
              </a:endParaRPr>
            </a:p>
          </p:txBody>
        </p:sp>
        <p:sp>
          <p:nvSpPr>
            <p:cNvPr id="13360" name="Freeform 58"/>
            <p:cNvSpPr>
              <a:spLocks noEditPoints="1"/>
            </p:cNvSpPr>
            <p:nvPr/>
          </p:nvSpPr>
          <p:spPr bwMode="auto">
            <a:xfrm>
              <a:off x="5484934" y="4273720"/>
              <a:ext cx="237999" cy="265241"/>
            </a:xfrm>
            <a:custGeom>
              <a:avLst/>
              <a:gdLst>
                <a:gd name="T0" fmla="*/ 2147483646 w 77"/>
                <a:gd name="T1" fmla="*/ 2147483646 h 86"/>
                <a:gd name="T2" fmla="*/ 2147483646 w 77"/>
                <a:gd name="T3" fmla="*/ 2147483646 h 86"/>
                <a:gd name="T4" fmla="*/ 2147483646 w 77"/>
                <a:gd name="T5" fmla="*/ 2147483646 h 86"/>
                <a:gd name="T6" fmla="*/ 2147483646 w 77"/>
                <a:gd name="T7" fmla="*/ 2147483646 h 86"/>
                <a:gd name="T8" fmla="*/ 2147483646 w 77"/>
                <a:gd name="T9" fmla="*/ 2147483646 h 86"/>
                <a:gd name="T10" fmla="*/ 2147483646 w 77"/>
                <a:gd name="T11" fmla="*/ 2147483646 h 86"/>
                <a:gd name="T12" fmla="*/ 2147483646 w 77"/>
                <a:gd name="T13" fmla="*/ 2147483646 h 86"/>
                <a:gd name="T14" fmla="*/ 2147483646 w 77"/>
                <a:gd name="T15" fmla="*/ 2147483646 h 86"/>
                <a:gd name="T16" fmla="*/ 2147483646 w 77"/>
                <a:gd name="T17" fmla="*/ 2147483646 h 86"/>
                <a:gd name="T18" fmla="*/ 2147483646 w 77"/>
                <a:gd name="T19" fmla="*/ 2147483646 h 86"/>
                <a:gd name="T20" fmla="*/ 2147483646 w 77"/>
                <a:gd name="T21" fmla="*/ 2147483646 h 86"/>
                <a:gd name="T22" fmla="*/ 2147483646 w 77"/>
                <a:gd name="T23" fmla="*/ 2147483646 h 86"/>
                <a:gd name="T24" fmla="*/ 2147483646 w 77"/>
                <a:gd name="T25" fmla="*/ 2147483646 h 86"/>
                <a:gd name="T26" fmla="*/ 2147483646 w 77"/>
                <a:gd name="T27" fmla="*/ 2147483646 h 86"/>
                <a:gd name="T28" fmla="*/ 2147483646 w 77"/>
                <a:gd name="T29" fmla="*/ 2147483646 h 86"/>
                <a:gd name="T30" fmla="*/ 2147483646 w 77"/>
                <a:gd name="T31" fmla="*/ 2147483646 h 86"/>
                <a:gd name="T32" fmla="*/ 2147483646 w 77"/>
                <a:gd name="T33" fmla="*/ 2147483646 h 86"/>
                <a:gd name="T34" fmla="*/ 2147483646 w 77"/>
                <a:gd name="T35" fmla="*/ 2147483646 h 86"/>
                <a:gd name="T36" fmla="*/ 2147483646 w 77"/>
                <a:gd name="T37" fmla="*/ 2147483646 h 86"/>
                <a:gd name="T38" fmla="*/ 2147483646 w 77"/>
                <a:gd name="T39" fmla="*/ 2147483646 h 86"/>
                <a:gd name="T40" fmla="*/ 2147483646 w 77"/>
                <a:gd name="T41" fmla="*/ 2147483646 h 86"/>
                <a:gd name="T42" fmla="*/ 2147483646 w 77"/>
                <a:gd name="T43" fmla="*/ 2147483646 h 86"/>
                <a:gd name="T44" fmla="*/ 2147483646 w 77"/>
                <a:gd name="T45" fmla="*/ 2147483646 h 86"/>
                <a:gd name="T46" fmla="*/ 2147483646 w 77"/>
                <a:gd name="T47" fmla="*/ 2147483646 h 86"/>
                <a:gd name="T48" fmla="*/ 2147483646 w 77"/>
                <a:gd name="T49" fmla="*/ 2147483646 h 86"/>
                <a:gd name="T50" fmla="*/ 2147483646 w 77"/>
                <a:gd name="T51" fmla="*/ 2147483646 h 86"/>
                <a:gd name="T52" fmla="*/ 2147483646 w 77"/>
                <a:gd name="T53" fmla="*/ 2147483646 h 86"/>
                <a:gd name="T54" fmla="*/ 2147483646 w 77"/>
                <a:gd name="T55" fmla="*/ 2147483646 h 86"/>
                <a:gd name="T56" fmla="*/ 2147483646 w 77"/>
                <a:gd name="T57" fmla="*/ 2147483646 h 86"/>
                <a:gd name="T58" fmla="*/ 2147483646 w 77"/>
                <a:gd name="T59" fmla="*/ 2147483646 h 86"/>
                <a:gd name="T60" fmla="*/ 2147483646 w 77"/>
                <a:gd name="T61" fmla="*/ 2147483646 h 86"/>
                <a:gd name="T62" fmla="*/ 2147483646 w 77"/>
                <a:gd name="T63" fmla="*/ 2147483646 h 86"/>
                <a:gd name="T64" fmla="*/ 2147483646 w 77"/>
                <a:gd name="T65" fmla="*/ 2147483646 h 86"/>
                <a:gd name="T66" fmla="*/ 2147483646 w 77"/>
                <a:gd name="T67" fmla="*/ 2147483646 h 86"/>
                <a:gd name="T68" fmla="*/ 2147483646 w 77"/>
                <a:gd name="T69" fmla="*/ 2147483646 h 86"/>
                <a:gd name="T70" fmla="*/ 2147483646 w 77"/>
                <a:gd name="T71" fmla="*/ 2147483646 h 86"/>
                <a:gd name="T72" fmla="*/ 2147483646 w 77"/>
                <a:gd name="T73" fmla="*/ 2147483646 h 86"/>
                <a:gd name="T74" fmla="*/ 2147483646 w 77"/>
                <a:gd name="T75" fmla="*/ 2147483646 h 86"/>
                <a:gd name="T76" fmla="*/ 2147483646 w 77"/>
                <a:gd name="T77" fmla="*/ 2147483646 h 86"/>
                <a:gd name="T78" fmla="*/ 2147483646 w 77"/>
                <a:gd name="T79" fmla="*/ 2147483646 h 86"/>
                <a:gd name="T80" fmla="*/ 2147483646 w 77"/>
                <a:gd name="T81" fmla="*/ 2147483646 h 8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30" name="Group 29"/>
          <p:cNvGrpSpPr>
            <a:grpSpLocks/>
          </p:cNvGrpSpPr>
          <p:nvPr/>
        </p:nvGrpSpPr>
        <p:grpSpPr bwMode="auto">
          <a:xfrm rot="381962">
            <a:off x="2709998" y="3314543"/>
            <a:ext cx="855880" cy="819627"/>
            <a:chOff x="930433" y="3168831"/>
            <a:chExt cx="569506" cy="569506"/>
          </a:xfrm>
        </p:grpSpPr>
        <p:sp>
          <p:nvSpPr>
            <p:cNvPr id="31" name="Freeform 30"/>
            <p:cNvSpPr>
              <a:spLocks/>
            </p:cNvSpPr>
            <p:nvPr/>
          </p:nvSpPr>
          <p:spPr bwMode="auto">
            <a:xfrm>
              <a:off x="930433" y="3168831"/>
              <a:ext cx="569506" cy="569506"/>
            </a:xfrm>
            <a:custGeom>
              <a:avLst/>
              <a:gdLst>
                <a:gd name="T0" fmla="*/ 267 w 325"/>
                <a:gd name="T1" fmla="*/ 267 h 325"/>
                <a:gd name="T2" fmla="*/ 58 w 325"/>
                <a:gd name="T3" fmla="*/ 267 h 325"/>
                <a:gd name="T4" fmla="*/ 58 w 325"/>
                <a:gd name="T5" fmla="*/ 58 h 325"/>
                <a:gd name="T6" fmla="*/ 267 w 325"/>
                <a:gd name="T7" fmla="*/ 58 h 325"/>
                <a:gd name="T8" fmla="*/ 267 w 325"/>
                <a:gd name="T9" fmla="*/ 267 h 325"/>
              </a:gdLst>
              <a:ahLst/>
              <a:cxnLst>
                <a:cxn ang="0">
                  <a:pos x="T0" y="T1"/>
                </a:cxn>
                <a:cxn ang="0">
                  <a:pos x="T2" y="T3"/>
                </a:cxn>
                <a:cxn ang="0">
                  <a:pos x="T4" y="T5"/>
                </a:cxn>
                <a:cxn ang="0">
                  <a:pos x="T6" y="T7"/>
                </a:cxn>
                <a:cxn ang="0">
                  <a:pos x="T8" y="T9"/>
                </a:cxn>
              </a:cxnLst>
              <a:rect l="0" t="0" r="r" b="b"/>
              <a:pathLst>
                <a:path w="325" h="325">
                  <a:moveTo>
                    <a:pt x="267" y="267"/>
                  </a:moveTo>
                  <a:cubicBezTo>
                    <a:pt x="210" y="325"/>
                    <a:pt x="116" y="325"/>
                    <a:pt x="58" y="267"/>
                  </a:cubicBezTo>
                  <a:cubicBezTo>
                    <a:pt x="0" y="209"/>
                    <a:pt x="0" y="116"/>
                    <a:pt x="58" y="58"/>
                  </a:cubicBezTo>
                  <a:cubicBezTo>
                    <a:pt x="116" y="0"/>
                    <a:pt x="210" y="0"/>
                    <a:pt x="267" y="58"/>
                  </a:cubicBezTo>
                  <a:cubicBezTo>
                    <a:pt x="325" y="116"/>
                    <a:pt x="325" y="209"/>
                    <a:pt x="267" y="267"/>
                  </a:cubicBezTo>
                </a:path>
              </a:pathLst>
            </a:custGeom>
            <a:solidFill>
              <a:schemeClr val="accent5"/>
            </a:solidFill>
            <a:ln>
              <a:noFill/>
            </a:ln>
            <a:extLst/>
          </p:spPr>
          <p:txBody>
            <a:bodyPr/>
            <a:lstStyle/>
            <a:p>
              <a:pPr eaLnBrk="1" fontAlgn="auto" hangingPunct="1">
                <a:spcBef>
                  <a:spcPts val="0"/>
                </a:spcBef>
                <a:spcAft>
                  <a:spcPts val="0"/>
                </a:spcAft>
                <a:defRPr/>
              </a:pPr>
              <a:endParaRPr lang="en-GB">
                <a:latin typeface="+mn-lt"/>
              </a:endParaRPr>
            </a:p>
          </p:txBody>
        </p:sp>
        <p:sp>
          <p:nvSpPr>
            <p:cNvPr id="13358" name="Freeform 56"/>
            <p:cNvSpPr>
              <a:spLocks noEditPoints="1"/>
            </p:cNvSpPr>
            <p:nvPr/>
          </p:nvSpPr>
          <p:spPr bwMode="auto">
            <a:xfrm>
              <a:off x="1062726" y="3304936"/>
              <a:ext cx="299649" cy="299650"/>
            </a:xfrm>
            <a:custGeom>
              <a:avLst/>
              <a:gdLst>
                <a:gd name="T0" fmla="*/ 2147483646 w 97"/>
                <a:gd name="T1" fmla="*/ 2147483646 h 97"/>
                <a:gd name="T2" fmla="*/ 2147483646 w 97"/>
                <a:gd name="T3" fmla="*/ 2147483646 h 97"/>
                <a:gd name="T4" fmla="*/ 2147483646 w 97"/>
                <a:gd name="T5" fmla="*/ 0 h 97"/>
                <a:gd name="T6" fmla="*/ 2147483646 w 97"/>
                <a:gd name="T7" fmla="*/ 2147483646 h 97"/>
                <a:gd name="T8" fmla="*/ 2147483646 w 97"/>
                <a:gd name="T9" fmla="*/ 2147483646 h 97"/>
                <a:gd name="T10" fmla="*/ 2147483646 w 97"/>
                <a:gd name="T11" fmla="*/ 2147483646 h 97"/>
                <a:gd name="T12" fmla="*/ 2147483646 w 97"/>
                <a:gd name="T13" fmla="*/ 2147483646 h 97"/>
                <a:gd name="T14" fmla="*/ 2147483646 w 97"/>
                <a:gd name="T15" fmla="*/ 2147483646 h 97"/>
                <a:gd name="T16" fmla="*/ 2147483646 w 97"/>
                <a:gd name="T17" fmla="*/ 2147483646 h 97"/>
                <a:gd name="T18" fmla="*/ 2147483646 w 97"/>
                <a:gd name="T19" fmla="*/ 2147483646 h 97"/>
                <a:gd name="T20" fmla="*/ 2147483646 w 97"/>
                <a:gd name="T21" fmla="*/ 2147483646 h 97"/>
                <a:gd name="T22" fmla="*/ 2147483646 w 97"/>
                <a:gd name="T23" fmla="*/ 2147483646 h 97"/>
                <a:gd name="T24" fmla="*/ 2147483646 w 97"/>
                <a:gd name="T25" fmla="*/ 2147483646 h 97"/>
                <a:gd name="T26" fmla="*/ 2147483646 w 97"/>
                <a:gd name="T27" fmla="*/ 2147483646 h 97"/>
                <a:gd name="T28" fmla="*/ 2147483646 w 97"/>
                <a:gd name="T29" fmla="*/ 2147483646 h 97"/>
                <a:gd name="T30" fmla="*/ 2147483646 w 97"/>
                <a:gd name="T31" fmla="*/ 2147483646 h 97"/>
                <a:gd name="T32" fmla="*/ 2147483646 w 97"/>
                <a:gd name="T33" fmla="*/ 2147483646 h 97"/>
                <a:gd name="T34" fmla="*/ 2147483646 w 97"/>
                <a:gd name="T35" fmla="*/ 2147483646 h 97"/>
                <a:gd name="T36" fmla="*/ 2147483646 w 97"/>
                <a:gd name="T37" fmla="*/ 2147483646 h 97"/>
                <a:gd name="T38" fmla="*/ 2147483646 w 97"/>
                <a:gd name="T39" fmla="*/ 2147483646 h 97"/>
                <a:gd name="T40" fmla="*/ 2147483646 w 97"/>
                <a:gd name="T41" fmla="*/ 2147483646 h 97"/>
                <a:gd name="T42" fmla="*/ 2147483646 w 97"/>
                <a:gd name="T43" fmla="*/ 2147483646 h 97"/>
                <a:gd name="T44" fmla="*/ 2147483646 w 97"/>
                <a:gd name="T45" fmla="*/ 2147483646 h 97"/>
                <a:gd name="T46" fmla="*/ 2147483646 w 97"/>
                <a:gd name="T47" fmla="*/ 2147483646 h 97"/>
                <a:gd name="T48" fmla="*/ 2147483646 w 97"/>
                <a:gd name="T49" fmla="*/ 2147483646 h 97"/>
                <a:gd name="T50" fmla="*/ 2147483646 w 97"/>
                <a:gd name="T51" fmla="*/ 2147483646 h 97"/>
                <a:gd name="T52" fmla="*/ 2147483646 w 97"/>
                <a:gd name="T53" fmla="*/ 2147483646 h 97"/>
                <a:gd name="T54" fmla="*/ 2147483646 w 97"/>
                <a:gd name="T55" fmla="*/ 2147483646 h 97"/>
                <a:gd name="T56" fmla="*/ 2147483646 w 97"/>
                <a:gd name="T57" fmla="*/ 2147483646 h 97"/>
                <a:gd name="T58" fmla="*/ 2147483646 w 97"/>
                <a:gd name="T59" fmla="*/ 2147483646 h 97"/>
                <a:gd name="T60" fmla="*/ 2147483646 w 97"/>
                <a:gd name="T61" fmla="*/ 2147483646 h 97"/>
                <a:gd name="T62" fmla="*/ 2147483646 w 97"/>
                <a:gd name="T63" fmla="*/ 2147483646 h 97"/>
                <a:gd name="T64" fmla="*/ 2147483646 w 97"/>
                <a:gd name="T65" fmla="*/ 2147483646 h 97"/>
                <a:gd name="T66" fmla="*/ 2147483646 w 97"/>
                <a:gd name="T67" fmla="*/ 2147483646 h 97"/>
                <a:gd name="T68" fmla="*/ 2147483646 w 97"/>
                <a:gd name="T69" fmla="*/ 2147483646 h 97"/>
                <a:gd name="T70" fmla="*/ 2147483646 w 97"/>
                <a:gd name="T71" fmla="*/ 2147483646 h 97"/>
                <a:gd name="T72" fmla="*/ 2147483646 w 97"/>
                <a:gd name="T73" fmla="*/ 2147483646 h 97"/>
                <a:gd name="T74" fmla="*/ 2147483646 w 97"/>
                <a:gd name="T75" fmla="*/ 2147483646 h 97"/>
                <a:gd name="T76" fmla="*/ 2147483646 w 97"/>
                <a:gd name="T77" fmla="*/ 2147483646 h 97"/>
                <a:gd name="T78" fmla="*/ 2147483646 w 97"/>
                <a:gd name="T79" fmla="*/ 2147483646 h 97"/>
                <a:gd name="T80" fmla="*/ 2147483646 w 97"/>
                <a:gd name="T81" fmla="*/ 2147483646 h 97"/>
                <a:gd name="T82" fmla="*/ 2147483646 w 97"/>
                <a:gd name="T83" fmla="*/ 2147483646 h 97"/>
                <a:gd name="T84" fmla="*/ 2147483646 w 97"/>
                <a:gd name="T85" fmla="*/ 2147483646 h 97"/>
                <a:gd name="T86" fmla="*/ 0 w 97"/>
                <a:gd name="T87" fmla="*/ 2147483646 h 97"/>
                <a:gd name="T88" fmla="*/ 2147483646 w 97"/>
                <a:gd name="T89" fmla="*/ 2147483646 h 97"/>
                <a:gd name="T90" fmla="*/ 2147483646 w 97"/>
                <a:gd name="T91" fmla="*/ 2147483646 h 97"/>
                <a:gd name="T92" fmla="*/ 2147483646 w 97"/>
                <a:gd name="T93" fmla="*/ 2147483646 h 97"/>
                <a:gd name="T94" fmla="*/ 2147483646 w 97"/>
                <a:gd name="T95" fmla="*/ 2147483646 h 97"/>
                <a:gd name="T96" fmla="*/ 2147483646 w 97"/>
                <a:gd name="T97" fmla="*/ 2147483646 h 97"/>
                <a:gd name="T98" fmla="*/ 2147483646 w 97"/>
                <a:gd name="T99" fmla="*/ 2147483646 h 97"/>
                <a:gd name="T100" fmla="*/ 2147483646 w 97"/>
                <a:gd name="T101" fmla="*/ 2147483646 h 97"/>
                <a:gd name="T102" fmla="*/ 2147483646 w 97"/>
                <a:gd name="T103" fmla="*/ 2147483646 h 97"/>
                <a:gd name="T104" fmla="*/ 2147483646 w 97"/>
                <a:gd name="T105" fmla="*/ 2147483646 h 9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36" name="Group 35"/>
          <p:cNvGrpSpPr>
            <a:grpSpLocks/>
          </p:cNvGrpSpPr>
          <p:nvPr/>
        </p:nvGrpSpPr>
        <p:grpSpPr bwMode="auto">
          <a:xfrm>
            <a:off x="4045659" y="3073506"/>
            <a:ext cx="893765" cy="895561"/>
            <a:chOff x="4594825" y="2513418"/>
            <a:chExt cx="791681" cy="791680"/>
          </a:xfrm>
        </p:grpSpPr>
        <p:sp>
          <p:nvSpPr>
            <p:cNvPr id="13353" name="Freeform 51"/>
            <p:cNvSpPr>
              <a:spLocks/>
            </p:cNvSpPr>
            <p:nvPr/>
          </p:nvSpPr>
          <p:spPr bwMode="auto">
            <a:xfrm>
              <a:off x="4594825" y="2513418"/>
              <a:ext cx="791681" cy="791680"/>
            </a:xfrm>
            <a:custGeom>
              <a:avLst/>
              <a:gdLst>
                <a:gd name="T0" fmla="*/ 2147483646 w 452"/>
                <a:gd name="T1" fmla="*/ 2147483646 h 452"/>
                <a:gd name="T2" fmla="*/ 2147483646 w 452"/>
                <a:gd name="T3" fmla="*/ 2147483646 h 452"/>
                <a:gd name="T4" fmla="*/ 2147483646 w 452"/>
                <a:gd name="T5" fmla="*/ 2147483646 h 452"/>
                <a:gd name="T6" fmla="*/ 2147483646 w 452"/>
                <a:gd name="T7" fmla="*/ 2147483646 h 452"/>
                <a:gd name="T8" fmla="*/ 2147483646 w 452"/>
                <a:gd name="T9" fmla="*/ 2147483646 h 4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2" h="452">
                  <a:moveTo>
                    <a:pt x="372" y="372"/>
                  </a:moveTo>
                  <a:cubicBezTo>
                    <a:pt x="291" y="452"/>
                    <a:pt x="161" y="452"/>
                    <a:pt x="80" y="372"/>
                  </a:cubicBezTo>
                  <a:cubicBezTo>
                    <a:pt x="0" y="291"/>
                    <a:pt x="0" y="161"/>
                    <a:pt x="80" y="81"/>
                  </a:cubicBezTo>
                  <a:cubicBezTo>
                    <a:pt x="161" y="0"/>
                    <a:pt x="291" y="0"/>
                    <a:pt x="372" y="81"/>
                  </a:cubicBezTo>
                  <a:cubicBezTo>
                    <a:pt x="452" y="161"/>
                    <a:pt x="452" y="291"/>
                    <a:pt x="372" y="37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54" name="Freeform 52"/>
            <p:cNvSpPr>
              <a:spLocks noEditPoints="1"/>
            </p:cNvSpPr>
            <p:nvPr/>
          </p:nvSpPr>
          <p:spPr bwMode="auto">
            <a:xfrm>
              <a:off x="4849913" y="2697111"/>
              <a:ext cx="310531" cy="388598"/>
            </a:xfrm>
            <a:custGeom>
              <a:avLst/>
              <a:gdLst>
                <a:gd name="T0" fmla="*/ 2147483646 w 83"/>
                <a:gd name="T1" fmla="*/ 2147483646 h 104"/>
                <a:gd name="T2" fmla="*/ 2147483646 w 83"/>
                <a:gd name="T3" fmla="*/ 2147483646 h 104"/>
                <a:gd name="T4" fmla="*/ 2147483646 w 83"/>
                <a:gd name="T5" fmla="*/ 2147483646 h 104"/>
                <a:gd name="T6" fmla="*/ 2147483646 w 83"/>
                <a:gd name="T7" fmla="*/ 2147483646 h 104"/>
                <a:gd name="T8" fmla="*/ 2147483646 w 83"/>
                <a:gd name="T9" fmla="*/ 2147483646 h 104"/>
                <a:gd name="T10" fmla="*/ 2147483646 w 83"/>
                <a:gd name="T11" fmla="*/ 2147483646 h 104"/>
                <a:gd name="T12" fmla="*/ 2147483646 w 83"/>
                <a:gd name="T13" fmla="*/ 2147483646 h 104"/>
                <a:gd name="T14" fmla="*/ 2147483646 w 83"/>
                <a:gd name="T15" fmla="*/ 2147483646 h 104"/>
                <a:gd name="T16" fmla="*/ 2147483646 w 83"/>
                <a:gd name="T17" fmla="*/ 2147483646 h 104"/>
                <a:gd name="T18" fmla="*/ 2147483646 w 83"/>
                <a:gd name="T19" fmla="*/ 2147483646 h 104"/>
                <a:gd name="T20" fmla="*/ 2147483646 w 83"/>
                <a:gd name="T21" fmla="*/ 2147483646 h 104"/>
                <a:gd name="T22" fmla="*/ 2147483646 w 83"/>
                <a:gd name="T23" fmla="*/ 2147483646 h 104"/>
                <a:gd name="T24" fmla="*/ 2147483646 w 83"/>
                <a:gd name="T25" fmla="*/ 2147483646 h 104"/>
                <a:gd name="T26" fmla="*/ 2147483646 w 83"/>
                <a:gd name="T27" fmla="*/ 0 h 104"/>
                <a:gd name="T28" fmla="*/ 2147483646 w 83"/>
                <a:gd name="T29" fmla="*/ 2147483646 h 104"/>
                <a:gd name="T30" fmla="*/ 2147483646 w 83"/>
                <a:gd name="T31" fmla="*/ 2147483646 h 104"/>
                <a:gd name="T32" fmla="*/ 2147483646 w 83"/>
                <a:gd name="T33" fmla="*/ 2147483646 h 104"/>
                <a:gd name="T34" fmla="*/ 2147483646 w 83"/>
                <a:gd name="T35" fmla="*/ 0 h 104"/>
                <a:gd name="T36" fmla="*/ 2147483646 w 83"/>
                <a:gd name="T37" fmla="*/ 2147483646 h 104"/>
                <a:gd name="T38" fmla="*/ 2147483646 w 83"/>
                <a:gd name="T39" fmla="*/ 2147483646 h 104"/>
                <a:gd name="T40" fmla="*/ 2147483646 w 83"/>
                <a:gd name="T41" fmla="*/ 2147483646 h 104"/>
                <a:gd name="T42" fmla="*/ 2147483646 w 83"/>
                <a:gd name="T43" fmla="*/ 2147483646 h 104"/>
                <a:gd name="T44" fmla="*/ 2147483646 w 83"/>
                <a:gd name="T45" fmla="*/ 2147483646 h 104"/>
                <a:gd name="T46" fmla="*/ 2147483646 w 83"/>
                <a:gd name="T47" fmla="*/ 2147483646 h 104"/>
                <a:gd name="T48" fmla="*/ 2147483646 w 83"/>
                <a:gd name="T49" fmla="*/ 2147483646 h 104"/>
                <a:gd name="T50" fmla="*/ 2147483646 w 83"/>
                <a:gd name="T51" fmla="*/ 2147483646 h 104"/>
                <a:gd name="T52" fmla="*/ 2147483646 w 83"/>
                <a:gd name="T53" fmla="*/ 2147483646 h 104"/>
                <a:gd name="T54" fmla="*/ 2147483646 w 83"/>
                <a:gd name="T55" fmla="*/ 2147483646 h 104"/>
                <a:gd name="T56" fmla="*/ 2147483646 w 83"/>
                <a:gd name="T57" fmla="*/ 2147483646 h 104"/>
                <a:gd name="T58" fmla="*/ 2147483646 w 83"/>
                <a:gd name="T59" fmla="*/ 2147483646 h 104"/>
                <a:gd name="T60" fmla="*/ 2147483646 w 83"/>
                <a:gd name="T61" fmla="*/ 2147483646 h 104"/>
                <a:gd name="T62" fmla="*/ 2147483646 w 83"/>
                <a:gd name="T63" fmla="*/ 2147483646 h 104"/>
                <a:gd name="T64" fmla="*/ 2147483646 w 83"/>
                <a:gd name="T65" fmla="*/ 2147483646 h 104"/>
                <a:gd name="T66" fmla="*/ 2147483646 w 83"/>
                <a:gd name="T67" fmla="*/ 2147483646 h 104"/>
                <a:gd name="T68" fmla="*/ 2147483646 w 83"/>
                <a:gd name="T69" fmla="*/ 2147483646 h 104"/>
                <a:gd name="T70" fmla="*/ 2147483646 w 83"/>
                <a:gd name="T71" fmla="*/ 2147483646 h 104"/>
                <a:gd name="T72" fmla="*/ 2147483646 w 83"/>
                <a:gd name="T73" fmla="*/ 2147483646 h 104"/>
                <a:gd name="T74" fmla="*/ 2147483646 w 83"/>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3" h="104">
                  <a:moveTo>
                    <a:pt x="46" y="66"/>
                  </a:moveTo>
                  <a:cubicBezTo>
                    <a:pt x="48" y="66"/>
                    <a:pt x="49" y="69"/>
                    <a:pt x="49" y="71"/>
                  </a:cubicBezTo>
                  <a:cubicBezTo>
                    <a:pt x="49" y="74"/>
                    <a:pt x="48" y="76"/>
                    <a:pt x="46" y="76"/>
                  </a:cubicBezTo>
                  <a:cubicBezTo>
                    <a:pt x="45" y="76"/>
                    <a:pt x="43" y="74"/>
                    <a:pt x="43" y="71"/>
                  </a:cubicBezTo>
                  <a:cubicBezTo>
                    <a:pt x="43" y="69"/>
                    <a:pt x="45" y="66"/>
                    <a:pt x="46" y="66"/>
                  </a:cubicBezTo>
                  <a:close/>
                  <a:moveTo>
                    <a:pt x="60" y="99"/>
                  </a:moveTo>
                  <a:cubicBezTo>
                    <a:pt x="62" y="104"/>
                    <a:pt x="62" y="104"/>
                    <a:pt x="62" y="104"/>
                  </a:cubicBezTo>
                  <a:cubicBezTo>
                    <a:pt x="69" y="104"/>
                    <a:pt x="69" y="104"/>
                    <a:pt x="69" y="104"/>
                  </a:cubicBezTo>
                  <a:cubicBezTo>
                    <a:pt x="69" y="91"/>
                    <a:pt x="69" y="91"/>
                    <a:pt x="69" y="91"/>
                  </a:cubicBezTo>
                  <a:cubicBezTo>
                    <a:pt x="74" y="85"/>
                    <a:pt x="77" y="77"/>
                    <a:pt x="77" y="69"/>
                  </a:cubicBezTo>
                  <a:cubicBezTo>
                    <a:pt x="77" y="64"/>
                    <a:pt x="76" y="59"/>
                    <a:pt x="74" y="54"/>
                  </a:cubicBezTo>
                  <a:cubicBezTo>
                    <a:pt x="80" y="48"/>
                    <a:pt x="83" y="37"/>
                    <a:pt x="78" y="27"/>
                  </a:cubicBezTo>
                  <a:cubicBezTo>
                    <a:pt x="70" y="28"/>
                    <a:pt x="63" y="32"/>
                    <a:pt x="58" y="37"/>
                  </a:cubicBezTo>
                  <a:cubicBezTo>
                    <a:pt x="57" y="36"/>
                    <a:pt x="54" y="36"/>
                    <a:pt x="52" y="35"/>
                  </a:cubicBezTo>
                  <a:cubicBezTo>
                    <a:pt x="51" y="38"/>
                    <a:pt x="51" y="38"/>
                    <a:pt x="51" y="38"/>
                  </a:cubicBezTo>
                  <a:cubicBezTo>
                    <a:pt x="44" y="37"/>
                    <a:pt x="40" y="37"/>
                    <a:pt x="32" y="38"/>
                  </a:cubicBezTo>
                  <a:cubicBezTo>
                    <a:pt x="31" y="35"/>
                    <a:pt x="31" y="35"/>
                    <a:pt x="31" y="35"/>
                  </a:cubicBezTo>
                  <a:cubicBezTo>
                    <a:pt x="29" y="35"/>
                    <a:pt x="26" y="36"/>
                    <a:pt x="24" y="37"/>
                  </a:cubicBezTo>
                  <a:cubicBezTo>
                    <a:pt x="20" y="32"/>
                    <a:pt x="12" y="28"/>
                    <a:pt x="5" y="27"/>
                  </a:cubicBezTo>
                  <a:cubicBezTo>
                    <a:pt x="0" y="37"/>
                    <a:pt x="3" y="48"/>
                    <a:pt x="8" y="54"/>
                  </a:cubicBezTo>
                  <a:cubicBezTo>
                    <a:pt x="6" y="59"/>
                    <a:pt x="5" y="63"/>
                    <a:pt x="5" y="69"/>
                  </a:cubicBezTo>
                  <a:cubicBezTo>
                    <a:pt x="5" y="77"/>
                    <a:pt x="8" y="84"/>
                    <a:pt x="12" y="90"/>
                  </a:cubicBezTo>
                  <a:cubicBezTo>
                    <a:pt x="13" y="104"/>
                    <a:pt x="13" y="104"/>
                    <a:pt x="13" y="104"/>
                  </a:cubicBezTo>
                  <a:cubicBezTo>
                    <a:pt x="20" y="104"/>
                    <a:pt x="20" y="104"/>
                    <a:pt x="20" y="104"/>
                  </a:cubicBezTo>
                  <a:cubicBezTo>
                    <a:pt x="22" y="99"/>
                    <a:pt x="22" y="99"/>
                    <a:pt x="22" y="99"/>
                  </a:cubicBezTo>
                  <a:cubicBezTo>
                    <a:pt x="27" y="102"/>
                    <a:pt x="34" y="104"/>
                    <a:pt x="41" y="104"/>
                  </a:cubicBezTo>
                  <a:cubicBezTo>
                    <a:pt x="48" y="104"/>
                    <a:pt x="55" y="102"/>
                    <a:pt x="60" y="99"/>
                  </a:cubicBezTo>
                  <a:close/>
                  <a:moveTo>
                    <a:pt x="42" y="0"/>
                  </a:moveTo>
                  <a:cubicBezTo>
                    <a:pt x="47" y="0"/>
                    <a:pt x="51" y="2"/>
                    <a:pt x="54" y="5"/>
                  </a:cubicBezTo>
                  <a:cubicBezTo>
                    <a:pt x="57" y="8"/>
                    <a:pt x="59" y="13"/>
                    <a:pt x="59" y="17"/>
                  </a:cubicBezTo>
                  <a:cubicBezTo>
                    <a:pt x="59" y="22"/>
                    <a:pt x="57" y="26"/>
                    <a:pt x="54" y="30"/>
                  </a:cubicBezTo>
                  <a:cubicBezTo>
                    <a:pt x="51" y="33"/>
                    <a:pt x="47" y="35"/>
                    <a:pt x="42" y="35"/>
                  </a:cubicBezTo>
                  <a:cubicBezTo>
                    <a:pt x="37" y="35"/>
                    <a:pt x="33" y="33"/>
                    <a:pt x="30" y="30"/>
                  </a:cubicBezTo>
                  <a:cubicBezTo>
                    <a:pt x="27" y="26"/>
                    <a:pt x="25" y="22"/>
                    <a:pt x="25" y="17"/>
                  </a:cubicBezTo>
                  <a:cubicBezTo>
                    <a:pt x="25" y="13"/>
                    <a:pt x="27" y="8"/>
                    <a:pt x="30" y="5"/>
                  </a:cubicBezTo>
                  <a:cubicBezTo>
                    <a:pt x="33" y="2"/>
                    <a:pt x="37" y="0"/>
                    <a:pt x="42" y="0"/>
                  </a:cubicBezTo>
                  <a:close/>
                  <a:moveTo>
                    <a:pt x="49" y="10"/>
                  </a:moveTo>
                  <a:cubicBezTo>
                    <a:pt x="51" y="12"/>
                    <a:pt x="52" y="15"/>
                    <a:pt x="52" y="17"/>
                  </a:cubicBezTo>
                  <a:cubicBezTo>
                    <a:pt x="52" y="20"/>
                    <a:pt x="51" y="23"/>
                    <a:pt x="49" y="24"/>
                  </a:cubicBezTo>
                  <a:cubicBezTo>
                    <a:pt x="47" y="26"/>
                    <a:pt x="45" y="27"/>
                    <a:pt x="42" y="27"/>
                  </a:cubicBezTo>
                  <a:cubicBezTo>
                    <a:pt x="39" y="27"/>
                    <a:pt x="37" y="26"/>
                    <a:pt x="35" y="24"/>
                  </a:cubicBezTo>
                  <a:cubicBezTo>
                    <a:pt x="33" y="23"/>
                    <a:pt x="32" y="20"/>
                    <a:pt x="32" y="17"/>
                  </a:cubicBezTo>
                  <a:cubicBezTo>
                    <a:pt x="32" y="15"/>
                    <a:pt x="33" y="12"/>
                    <a:pt x="35" y="10"/>
                  </a:cubicBezTo>
                  <a:cubicBezTo>
                    <a:pt x="37" y="9"/>
                    <a:pt x="39" y="8"/>
                    <a:pt x="42" y="8"/>
                  </a:cubicBezTo>
                  <a:cubicBezTo>
                    <a:pt x="45" y="8"/>
                    <a:pt x="47" y="9"/>
                    <a:pt x="49" y="10"/>
                  </a:cubicBezTo>
                  <a:close/>
                  <a:moveTo>
                    <a:pt x="41" y="57"/>
                  </a:moveTo>
                  <a:cubicBezTo>
                    <a:pt x="33" y="57"/>
                    <a:pt x="27" y="64"/>
                    <a:pt x="27" y="71"/>
                  </a:cubicBezTo>
                  <a:cubicBezTo>
                    <a:pt x="27" y="79"/>
                    <a:pt x="33" y="85"/>
                    <a:pt x="41" y="85"/>
                  </a:cubicBezTo>
                  <a:cubicBezTo>
                    <a:pt x="49" y="85"/>
                    <a:pt x="55" y="79"/>
                    <a:pt x="55" y="71"/>
                  </a:cubicBezTo>
                  <a:cubicBezTo>
                    <a:pt x="55" y="64"/>
                    <a:pt x="49" y="57"/>
                    <a:pt x="41" y="57"/>
                  </a:cubicBezTo>
                  <a:close/>
                  <a:moveTo>
                    <a:pt x="21" y="57"/>
                  </a:moveTo>
                  <a:cubicBezTo>
                    <a:pt x="21" y="56"/>
                    <a:pt x="21" y="55"/>
                    <a:pt x="21" y="54"/>
                  </a:cubicBezTo>
                  <a:cubicBezTo>
                    <a:pt x="22" y="52"/>
                    <a:pt x="23" y="51"/>
                    <a:pt x="24" y="50"/>
                  </a:cubicBezTo>
                  <a:cubicBezTo>
                    <a:pt x="26" y="49"/>
                    <a:pt x="27" y="49"/>
                    <a:pt x="29" y="48"/>
                  </a:cubicBezTo>
                  <a:cubicBezTo>
                    <a:pt x="31" y="48"/>
                    <a:pt x="32" y="49"/>
                    <a:pt x="34" y="49"/>
                  </a:cubicBezTo>
                  <a:cubicBezTo>
                    <a:pt x="33" y="53"/>
                    <a:pt x="33" y="53"/>
                    <a:pt x="33" y="53"/>
                  </a:cubicBezTo>
                  <a:cubicBezTo>
                    <a:pt x="31" y="53"/>
                    <a:pt x="30" y="53"/>
                    <a:pt x="29" y="53"/>
                  </a:cubicBezTo>
                  <a:cubicBezTo>
                    <a:pt x="28" y="53"/>
                    <a:pt x="27" y="53"/>
                    <a:pt x="27" y="54"/>
                  </a:cubicBezTo>
                  <a:cubicBezTo>
                    <a:pt x="26" y="54"/>
                    <a:pt x="26" y="54"/>
                    <a:pt x="25" y="55"/>
                  </a:cubicBezTo>
                  <a:cubicBezTo>
                    <a:pt x="25" y="56"/>
                    <a:pt x="25" y="56"/>
                    <a:pt x="25" y="57"/>
                  </a:cubicBezTo>
                  <a:cubicBezTo>
                    <a:pt x="21" y="57"/>
                    <a:pt x="21" y="57"/>
                    <a:pt x="21" y="57"/>
                  </a:cubicBezTo>
                  <a:close/>
                  <a:moveTo>
                    <a:pt x="62" y="57"/>
                  </a:moveTo>
                  <a:cubicBezTo>
                    <a:pt x="58" y="57"/>
                    <a:pt x="58" y="57"/>
                    <a:pt x="58" y="57"/>
                  </a:cubicBezTo>
                  <a:cubicBezTo>
                    <a:pt x="58" y="56"/>
                    <a:pt x="58" y="56"/>
                    <a:pt x="58" y="55"/>
                  </a:cubicBezTo>
                  <a:cubicBezTo>
                    <a:pt x="57" y="54"/>
                    <a:pt x="57" y="54"/>
                    <a:pt x="56" y="54"/>
                  </a:cubicBezTo>
                  <a:cubicBezTo>
                    <a:pt x="56" y="53"/>
                    <a:pt x="55" y="53"/>
                    <a:pt x="54" y="53"/>
                  </a:cubicBezTo>
                  <a:cubicBezTo>
                    <a:pt x="53" y="53"/>
                    <a:pt x="51" y="53"/>
                    <a:pt x="50" y="53"/>
                  </a:cubicBezTo>
                  <a:cubicBezTo>
                    <a:pt x="49" y="49"/>
                    <a:pt x="49" y="49"/>
                    <a:pt x="49" y="49"/>
                  </a:cubicBezTo>
                  <a:cubicBezTo>
                    <a:pt x="50" y="49"/>
                    <a:pt x="52" y="48"/>
                    <a:pt x="54" y="48"/>
                  </a:cubicBezTo>
                  <a:cubicBezTo>
                    <a:pt x="56" y="49"/>
                    <a:pt x="57" y="49"/>
                    <a:pt x="59" y="50"/>
                  </a:cubicBezTo>
                  <a:cubicBezTo>
                    <a:pt x="60" y="51"/>
                    <a:pt x="61" y="52"/>
                    <a:pt x="62" y="54"/>
                  </a:cubicBezTo>
                  <a:cubicBezTo>
                    <a:pt x="62" y="55"/>
                    <a:pt x="62" y="56"/>
                    <a:pt x="62" y="57"/>
                  </a:cubicBezTo>
                  <a:close/>
                  <a:moveTo>
                    <a:pt x="36" y="66"/>
                  </a:moveTo>
                  <a:cubicBezTo>
                    <a:pt x="37" y="66"/>
                    <a:pt x="39" y="69"/>
                    <a:pt x="39" y="71"/>
                  </a:cubicBezTo>
                  <a:cubicBezTo>
                    <a:pt x="39" y="74"/>
                    <a:pt x="37" y="76"/>
                    <a:pt x="36" y="76"/>
                  </a:cubicBezTo>
                  <a:cubicBezTo>
                    <a:pt x="34" y="76"/>
                    <a:pt x="33" y="74"/>
                    <a:pt x="33" y="71"/>
                  </a:cubicBezTo>
                  <a:cubicBezTo>
                    <a:pt x="33" y="69"/>
                    <a:pt x="34" y="66"/>
                    <a:pt x="36" y="66"/>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42" name="Group 41"/>
          <p:cNvGrpSpPr>
            <a:grpSpLocks/>
          </p:cNvGrpSpPr>
          <p:nvPr/>
        </p:nvGrpSpPr>
        <p:grpSpPr bwMode="auto">
          <a:xfrm>
            <a:off x="4544917" y="1520654"/>
            <a:ext cx="809415" cy="811209"/>
            <a:chOff x="4153439" y="1893552"/>
            <a:chExt cx="568766" cy="569506"/>
          </a:xfrm>
        </p:grpSpPr>
        <p:sp>
          <p:nvSpPr>
            <p:cNvPr id="43" name="Freeform 42"/>
            <p:cNvSpPr>
              <a:spLocks/>
            </p:cNvSpPr>
            <p:nvPr/>
          </p:nvSpPr>
          <p:spPr bwMode="auto">
            <a:xfrm>
              <a:off x="4153439" y="1893552"/>
              <a:ext cx="568766" cy="569506"/>
            </a:xfrm>
            <a:custGeom>
              <a:avLst/>
              <a:gdLst>
                <a:gd name="T0" fmla="*/ 268 w 325"/>
                <a:gd name="T1" fmla="*/ 268 h 325"/>
                <a:gd name="T2" fmla="*/ 58 w 325"/>
                <a:gd name="T3" fmla="*/ 268 h 325"/>
                <a:gd name="T4" fmla="*/ 58 w 325"/>
                <a:gd name="T5" fmla="*/ 58 h 325"/>
                <a:gd name="T6" fmla="*/ 268 w 325"/>
                <a:gd name="T7" fmla="*/ 58 h 325"/>
                <a:gd name="T8" fmla="*/ 268 w 325"/>
                <a:gd name="T9" fmla="*/ 268 h 325"/>
              </a:gdLst>
              <a:ahLst/>
              <a:cxnLst>
                <a:cxn ang="0">
                  <a:pos x="T0" y="T1"/>
                </a:cxn>
                <a:cxn ang="0">
                  <a:pos x="T2" y="T3"/>
                </a:cxn>
                <a:cxn ang="0">
                  <a:pos x="T4" y="T5"/>
                </a:cxn>
                <a:cxn ang="0">
                  <a:pos x="T6" y="T7"/>
                </a:cxn>
                <a:cxn ang="0">
                  <a:pos x="T8" y="T9"/>
                </a:cxn>
              </a:cxnLst>
              <a:rect l="0" t="0" r="r" b="b"/>
              <a:pathLst>
                <a:path w="325" h="325">
                  <a:moveTo>
                    <a:pt x="268" y="268"/>
                  </a:moveTo>
                  <a:cubicBezTo>
                    <a:pt x="210" y="325"/>
                    <a:pt x="116" y="325"/>
                    <a:pt x="58" y="268"/>
                  </a:cubicBezTo>
                  <a:cubicBezTo>
                    <a:pt x="0" y="210"/>
                    <a:pt x="0" y="116"/>
                    <a:pt x="58" y="58"/>
                  </a:cubicBezTo>
                  <a:cubicBezTo>
                    <a:pt x="116" y="0"/>
                    <a:pt x="210" y="0"/>
                    <a:pt x="268" y="58"/>
                  </a:cubicBezTo>
                  <a:cubicBezTo>
                    <a:pt x="325" y="116"/>
                    <a:pt x="325" y="210"/>
                    <a:pt x="268" y="268"/>
                  </a:cubicBezTo>
                  <a:close/>
                </a:path>
              </a:pathLst>
            </a:custGeom>
            <a:solidFill>
              <a:schemeClr val="accent5"/>
            </a:solidFill>
            <a:ln>
              <a:noFill/>
            </a:ln>
            <a:extLst/>
          </p:spPr>
          <p:txBody>
            <a:bodyPr/>
            <a:lstStyle/>
            <a:p>
              <a:pPr eaLnBrk="1" fontAlgn="auto" hangingPunct="1">
                <a:spcBef>
                  <a:spcPts val="0"/>
                </a:spcBef>
                <a:spcAft>
                  <a:spcPts val="0"/>
                </a:spcAft>
                <a:defRPr/>
              </a:pPr>
              <a:endParaRPr lang="en-GB">
                <a:latin typeface="+mn-lt"/>
              </a:endParaRPr>
            </a:p>
          </p:txBody>
        </p:sp>
        <p:sp>
          <p:nvSpPr>
            <p:cNvPr id="13350" name="Freeform 48"/>
            <p:cNvSpPr>
              <a:spLocks noEditPoints="1"/>
            </p:cNvSpPr>
            <p:nvPr/>
          </p:nvSpPr>
          <p:spPr bwMode="auto">
            <a:xfrm>
              <a:off x="4301088" y="2049872"/>
              <a:ext cx="253770" cy="248036"/>
            </a:xfrm>
            <a:custGeom>
              <a:avLst/>
              <a:gdLst>
                <a:gd name="T0" fmla="*/ 2147483646 w 82"/>
                <a:gd name="T1" fmla="*/ 2147483646 h 80"/>
                <a:gd name="T2" fmla="*/ 2147483646 w 82"/>
                <a:gd name="T3" fmla="*/ 2147483646 h 80"/>
                <a:gd name="T4" fmla="*/ 2147483646 w 82"/>
                <a:gd name="T5" fmla="*/ 2147483646 h 80"/>
                <a:gd name="T6" fmla="*/ 2147483646 w 82"/>
                <a:gd name="T7" fmla="*/ 2147483646 h 80"/>
                <a:gd name="T8" fmla="*/ 2147483646 w 82"/>
                <a:gd name="T9" fmla="*/ 2147483646 h 80"/>
                <a:gd name="T10" fmla="*/ 2147483646 w 82"/>
                <a:gd name="T11" fmla="*/ 2147483646 h 80"/>
                <a:gd name="T12" fmla="*/ 2147483646 w 82"/>
                <a:gd name="T13" fmla="*/ 2147483646 h 80"/>
                <a:gd name="T14" fmla="*/ 2147483646 w 82"/>
                <a:gd name="T15" fmla="*/ 2147483646 h 80"/>
                <a:gd name="T16" fmla="*/ 2147483646 w 82"/>
                <a:gd name="T17" fmla="*/ 2147483646 h 80"/>
                <a:gd name="T18" fmla="*/ 2147483646 w 82"/>
                <a:gd name="T19" fmla="*/ 2147483646 h 80"/>
                <a:gd name="T20" fmla="*/ 2147483646 w 82"/>
                <a:gd name="T21" fmla="*/ 2147483646 h 80"/>
                <a:gd name="T22" fmla="*/ 2147483646 w 82"/>
                <a:gd name="T23" fmla="*/ 2147483646 h 80"/>
                <a:gd name="T24" fmla="*/ 2147483646 w 82"/>
                <a:gd name="T25" fmla="*/ 2147483646 h 80"/>
                <a:gd name="T26" fmla="*/ 2147483646 w 82"/>
                <a:gd name="T27" fmla="*/ 2147483646 h 80"/>
                <a:gd name="T28" fmla="*/ 2147483646 w 82"/>
                <a:gd name="T29" fmla="*/ 2147483646 h 80"/>
                <a:gd name="T30" fmla="*/ 2147483646 w 82"/>
                <a:gd name="T31" fmla="*/ 2147483646 h 80"/>
                <a:gd name="T32" fmla="*/ 2147483646 w 82"/>
                <a:gd name="T33" fmla="*/ 2147483646 h 80"/>
                <a:gd name="T34" fmla="*/ 0 w 82"/>
                <a:gd name="T35" fmla="*/ 2147483646 h 80"/>
                <a:gd name="T36" fmla="*/ 2147483646 w 82"/>
                <a:gd name="T37" fmla="*/ 2147483646 h 80"/>
                <a:gd name="T38" fmla="*/ 2147483646 w 82"/>
                <a:gd name="T39" fmla="*/ 2147483646 h 80"/>
                <a:gd name="T40" fmla="*/ 2147483646 w 82"/>
                <a:gd name="T41" fmla="*/ 2147483646 h 80"/>
                <a:gd name="T42" fmla="*/ 2147483646 w 82"/>
                <a:gd name="T43" fmla="*/ 2147483646 h 80"/>
                <a:gd name="T44" fmla="*/ 2147483646 w 82"/>
                <a:gd name="T45" fmla="*/ 2147483646 h 80"/>
                <a:gd name="T46" fmla="*/ 2147483646 w 82"/>
                <a:gd name="T47" fmla="*/ 2147483646 h 80"/>
                <a:gd name="T48" fmla="*/ 2147483646 w 82"/>
                <a:gd name="T49" fmla="*/ 2147483646 h 80"/>
                <a:gd name="T50" fmla="*/ 2147483646 w 82"/>
                <a:gd name="T51" fmla="*/ 2147483646 h 80"/>
                <a:gd name="T52" fmla="*/ 2147483646 w 82"/>
                <a:gd name="T53" fmla="*/ 2147483646 h 80"/>
                <a:gd name="T54" fmla="*/ 2147483646 w 82"/>
                <a:gd name="T55" fmla="*/ 0 h 80"/>
                <a:gd name="T56" fmla="*/ 2147483646 w 82"/>
                <a:gd name="T57" fmla="*/ 2147483646 h 80"/>
                <a:gd name="T58" fmla="*/ 2147483646 w 82"/>
                <a:gd name="T59" fmla="*/ 2147483646 h 80"/>
                <a:gd name="T60" fmla="*/ 2147483646 w 82"/>
                <a:gd name="T61" fmla="*/ 2147483646 h 80"/>
                <a:gd name="T62" fmla="*/ 2147483646 w 82"/>
                <a:gd name="T63" fmla="*/ 0 h 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45" name="Group 44"/>
          <p:cNvGrpSpPr>
            <a:grpSpLocks/>
          </p:cNvGrpSpPr>
          <p:nvPr/>
        </p:nvGrpSpPr>
        <p:grpSpPr bwMode="auto">
          <a:xfrm>
            <a:off x="1009063" y="2287473"/>
            <a:ext cx="644301" cy="644301"/>
            <a:chOff x="5482781" y="3202157"/>
            <a:chExt cx="570247" cy="570987"/>
          </a:xfrm>
        </p:grpSpPr>
        <p:sp>
          <p:nvSpPr>
            <p:cNvPr id="46" name="Freeform 45"/>
            <p:cNvSpPr>
              <a:spLocks/>
            </p:cNvSpPr>
            <p:nvPr/>
          </p:nvSpPr>
          <p:spPr bwMode="auto">
            <a:xfrm>
              <a:off x="5482781" y="3202157"/>
              <a:ext cx="570247" cy="570987"/>
            </a:xfrm>
            <a:custGeom>
              <a:avLst/>
              <a:gdLst>
                <a:gd name="T0" fmla="*/ 268 w 326"/>
                <a:gd name="T1" fmla="*/ 268 h 326"/>
                <a:gd name="T2" fmla="*/ 58 w 326"/>
                <a:gd name="T3" fmla="*/ 268 h 326"/>
                <a:gd name="T4" fmla="*/ 58 w 326"/>
                <a:gd name="T5" fmla="*/ 58 h 326"/>
                <a:gd name="T6" fmla="*/ 268 w 326"/>
                <a:gd name="T7" fmla="*/ 58 h 326"/>
                <a:gd name="T8" fmla="*/ 268 w 326"/>
                <a:gd name="T9" fmla="*/ 268 h 326"/>
              </a:gdLst>
              <a:ahLst/>
              <a:cxnLst>
                <a:cxn ang="0">
                  <a:pos x="T0" y="T1"/>
                </a:cxn>
                <a:cxn ang="0">
                  <a:pos x="T2" y="T3"/>
                </a:cxn>
                <a:cxn ang="0">
                  <a:pos x="T4" y="T5"/>
                </a:cxn>
                <a:cxn ang="0">
                  <a:pos x="T6" y="T7"/>
                </a:cxn>
                <a:cxn ang="0">
                  <a:pos x="T8" y="T9"/>
                </a:cxn>
              </a:cxnLst>
              <a:rect l="0" t="0" r="r" b="b"/>
              <a:pathLst>
                <a:path w="326" h="326">
                  <a:moveTo>
                    <a:pt x="268" y="268"/>
                  </a:moveTo>
                  <a:cubicBezTo>
                    <a:pt x="210" y="326"/>
                    <a:pt x="116" y="326"/>
                    <a:pt x="58" y="268"/>
                  </a:cubicBezTo>
                  <a:cubicBezTo>
                    <a:pt x="0" y="210"/>
                    <a:pt x="0" y="116"/>
                    <a:pt x="58" y="58"/>
                  </a:cubicBezTo>
                  <a:cubicBezTo>
                    <a:pt x="116" y="0"/>
                    <a:pt x="210" y="0"/>
                    <a:pt x="268" y="58"/>
                  </a:cubicBezTo>
                  <a:cubicBezTo>
                    <a:pt x="326" y="116"/>
                    <a:pt x="326" y="210"/>
                    <a:pt x="268" y="268"/>
                  </a:cubicBezTo>
                </a:path>
              </a:pathLst>
            </a:custGeom>
            <a:solidFill>
              <a:schemeClr val="accent6"/>
            </a:solidFill>
            <a:ln>
              <a:noFill/>
            </a:ln>
            <a:extLst/>
          </p:spPr>
          <p:txBody>
            <a:bodyPr/>
            <a:lstStyle/>
            <a:p>
              <a:pPr eaLnBrk="1" fontAlgn="auto" hangingPunct="1">
                <a:spcBef>
                  <a:spcPts val="0"/>
                </a:spcBef>
                <a:spcAft>
                  <a:spcPts val="0"/>
                </a:spcAft>
                <a:defRPr/>
              </a:pPr>
              <a:endParaRPr lang="en-GB">
                <a:latin typeface="+mn-lt"/>
              </a:endParaRPr>
            </a:p>
          </p:txBody>
        </p:sp>
        <p:sp>
          <p:nvSpPr>
            <p:cNvPr id="13348" name="Freeform 46"/>
            <p:cNvSpPr>
              <a:spLocks noEditPoints="1"/>
            </p:cNvSpPr>
            <p:nvPr/>
          </p:nvSpPr>
          <p:spPr bwMode="auto">
            <a:xfrm>
              <a:off x="5658107" y="3346988"/>
              <a:ext cx="237999" cy="288180"/>
            </a:xfrm>
            <a:custGeom>
              <a:avLst/>
              <a:gdLst>
                <a:gd name="T0" fmla="*/ 0 w 77"/>
                <a:gd name="T1" fmla="*/ 2147483646 h 93"/>
                <a:gd name="T2" fmla="*/ 2147483646 w 77"/>
                <a:gd name="T3" fmla="*/ 2147483646 h 93"/>
                <a:gd name="T4" fmla="*/ 2147483646 w 77"/>
                <a:gd name="T5" fmla="*/ 2147483646 h 93"/>
                <a:gd name="T6" fmla="*/ 2147483646 w 77"/>
                <a:gd name="T7" fmla="*/ 2147483646 h 93"/>
                <a:gd name="T8" fmla="*/ 2147483646 w 77"/>
                <a:gd name="T9" fmla="*/ 2147483646 h 93"/>
                <a:gd name="T10" fmla="*/ 2147483646 w 77"/>
                <a:gd name="T11" fmla="*/ 2147483646 h 93"/>
                <a:gd name="T12" fmla="*/ 2147483646 w 77"/>
                <a:gd name="T13" fmla="*/ 2147483646 h 93"/>
                <a:gd name="T14" fmla="*/ 2147483646 w 77"/>
                <a:gd name="T15" fmla="*/ 2147483646 h 93"/>
                <a:gd name="T16" fmla="*/ 2147483646 w 77"/>
                <a:gd name="T17" fmla="*/ 2147483646 h 93"/>
                <a:gd name="T18" fmla="*/ 2147483646 w 77"/>
                <a:gd name="T19" fmla="*/ 2147483646 h 93"/>
                <a:gd name="T20" fmla="*/ 2147483646 w 77"/>
                <a:gd name="T21" fmla="*/ 2147483646 h 93"/>
                <a:gd name="T22" fmla="*/ 2147483646 w 77"/>
                <a:gd name="T23" fmla="*/ 2147483646 h 93"/>
                <a:gd name="T24" fmla="*/ 2147483646 w 77"/>
                <a:gd name="T25" fmla="*/ 2147483646 h 93"/>
                <a:gd name="T26" fmla="*/ 2147483646 w 77"/>
                <a:gd name="T27" fmla="*/ 2147483646 h 93"/>
                <a:gd name="T28" fmla="*/ 2147483646 w 77"/>
                <a:gd name="T29" fmla="*/ 2147483646 h 93"/>
                <a:gd name="T30" fmla="*/ 2147483646 w 77"/>
                <a:gd name="T31" fmla="*/ 2147483646 h 93"/>
                <a:gd name="T32" fmla="*/ 2147483646 w 77"/>
                <a:gd name="T33" fmla="*/ 2147483646 h 93"/>
                <a:gd name="T34" fmla="*/ 2147483646 w 77"/>
                <a:gd name="T35" fmla="*/ 2147483646 h 93"/>
                <a:gd name="T36" fmla="*/ 2147483646 w 77"/>
                <a:gd name="T37" fmla="*/ 2147483646 h 93"/>
                <a:gd name="T38" fmla="*/ 2147483646 w 77"/>
                <a:gd name="T39" fmla="*/ 2147483646 h 93"/>
                <a:gd name="T40" fmla="*/ 2147483646 w 77"/>
                <a:gd name="T41" fmla="*/ 2147483646 h 93"/>
                <a:gd name="T42" fmla="*/ 2147483646 w 77"/>
                <a:gd name="T43" fmla="*/ 2147483646 h 93"/>
                <a:gd name="T44" fmla="*/ 2147483646 w 77"/>
                <a:gd name="T45" fmla="*/ 2147483646 h 93"/>
                <a:gd name="T46" fmla="*/ 2147483646 w 77"/>
                <a:gd name="T47" fmla="*/ 2147483646 h 93"/>
                <a:gd name="T48" fmla="*/ 2147483646 w 77"/>
                <a:gd name="T49" fmla="*/ 2147483646 h 93"/>
                <a:gd name="T50" fmla="*/ 2147483646 w 77"/>
                <a:gd name="T51" fmla="*/ 2147483646 h 93"/>
                <a:gd name="T52" fmla="*/ 2147483646 w 77"/>
                <a:gd name="T53" fmla="*/ 2147483646 h 93"/>
                <a:gd name="T54" fmla="*/ 2147483646 w 77"/>
                <a:gd name="T55" fmla="*/ 2147483646 h 93"/>
                <a:gd name="T56" fmla="*/ 2147483646 w 77"/>
                <a:gd name="T57" fmla="*/ 2147483646 h 93"/>
                <a:gd name="T58" fmla="*/ 2147483646 w 77"/>
                <a:gd name="T59" fmla="*/ 2147483646 h 93"/>
                <a:gd name="T60" fmla="*/ 2147483646 w 77"/>
                <a:gd name="T61" fmla="*/ 2147483646 h 93"/>
                <a:gd name="T62" fmla="*/ 2147483646 w 77"/>
                <a:gd name="T63" fmla="*/ 2147483646 h 93"/>
                <a:gd name="T64" fmla="*/ 2147483646 w 77"/>
                <a:gd name="T65" fmla="*/ 2147483646 h 93"/>
                <a:gd name="T66" fmla="*/ 2147483646 w 77"/>
                <a:gd name="T67" fmla="*/ 2147483646 h 93"/>
                <a:gd name="T68" fmla="*/ 2147483646 w 77"/>
                <a:gd name="T69" fmla="*/ 2147483646 h 93"/>
                <a:gd name="T70" fmla="*/ 2147483646 w 77"/>
                <a:gd name="T71" fmla="*/ 2147483646 h 93"/>
                <a:gd name="T72" fmla="*/ 2147483646 w 77"/>
                <a:gd name="T73" fmla="*/ 0 h 93"/>
                <a:gd name="T74" fmla="*/ 2147483646 w 77"/>
                <a:gd name="T75" fmla="*/ 2147483646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48" name="Group 47"/>
          <p:cNvGrpSpPr>
            <a:grpSpLocks/>
          </p:cNvGrpSpPr>
          <p:nvPr/>
        </p:nvGrpSpPr>
        <p:grpSpPr bwMode="auto">
          <a:xfrm>
            <a:off x="1981638" y="3948943"/>
            <a:ext cx="550975" cy="550976"/>
            <a:chOff x="1025227" y="3992356"/>
            <a:chExt cx="791681" cy="791680"/>
          </a:xfrm>
        </p:grpSpPr>
        <p:sp>
          <p:nvSpPr>
            <p:cNvPr id="13345" name="Freeform 43"/>
            <p:cNvSpPr>
              <a:spLocks/>
            </p:cNvSpPr>
            <p:nvPr/>
          </p:nvSpPr>
          <p:spPr bwMode="auto">
            <a:xfrm>
              <a:off x="1025227" y="3992356"/>
              <a:ext cx="791681" cy="791680"/>
            </a:xfrm>
            <a:custGeom>
              <a:avLst/>
              <a:gdLst>
                <a:gd name="T0" fmla="*/ 2147483646 w 452"/>
                <a:gd name="T1" fmla="*/ 2147483646 h 452"/>
                <a:gd name="T2" fmla="*/ 2147483646 w 452"/>
                <a:gd name="T3" fmla="*/ 2147483646 h 452"/>
                <a:gd name="T4" fmla="*/ 2147483646 w 452"/>
                <a:gd name="T5" fmla="*/ 2147483646 h 452"/>
                <a:gd name="T6" fmla="*/ 2147483646 w 452"/>
                <a:gd name="T7" fmla="*/ 2147483646 h 452"/>
                <a:gd name="T8" fmla="*/ 2147483646 w 452"/>
                <a:gd name="T9" fmla="*/ 2147483646 h 4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2" h="452">
                  <a:moveTo>
                    <a:pt x="372" y="372"/>
                  </a:moveTo>
                  <a:cubicBezTo>
                    <a:pt x="291" y="452"/>
                    <a:pt x="161" y="452"/>
                    <a:pt x="81" y="372"/>
                  </a:cubicBezTo>
                  <a:cubicBezTo>
                    <a:pt x="0" y="291"/>
                    <a:pt x="0" y="161"/>
                    <a:pt x="81" y="81"/>
                  </a:cubicBezTo>
                  <a:cubicBezTo>
                    <a:pt x="161" y="0"/>
                    <a:pt x="291" y="0"/>
                    <a:pt x="372" y="81"/>
                  </a:cubicBezTo>
                  <a:cubicBezTo>
                    <a:pt x="452" y="161"/>
                    <a:pt x="452" y="291"/>
                    <a:pt x="372" y="37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346" name="Freeform 44"/>
            <p:cNvSpPr>
              <a:spLocks noEditPoints="1"/>
            </p:cNvSpPr>
            <p:nvPr/>
          </p:nvSpPr>
          <p:spPr bwMode="auto">
            <a:xfrm>
              <a:off x="1251944" y="4177031"/>
              <a:ext cx="338245" cy="424345"/>
            </a:xfrm>
            <a:custGeom>
              <a:avLst/>
              <a:gdLst>
                <a:gd name="T0" fmla="*/ 2147483646 w 228"/>
                <a:gd name="T1" fmla="*/ 2147483646 h 286"/>
                <a:gd name="T2" fmla="*/ 2147483646 w 228"/>
                <a:gd name="T3" fmla="*/ 2147483646 h 286"/>
                <a:gd name="T4" fmla="*/ 0 w 228"/>
                <a:gd name="T5" fmla="*/ 2147483646 h 286"/>
                <a:gd name="T6" fmla="*/ 2147483646 w 228"/>
                <a:gd name="T7" fmla="*/ 2147483646 h 286"/>
                <a:gd name="T8" fmla="*/ 2147483646 w 228"/>
                <a:gd name="T9" fmla="*/ 2147483646 h 286"/>
                <a:gd name="T10" fmla="*/ 2147483646 w 228"/>
                <a:gd name="T11" fmla="*/ 2147483646 h 286"/>
                <a:gd name="T12" fmla="*/ 2147483646 w 228"/>
                <a:gd name="T13" fmla="*/ 2147483646 h 286"/>
                <a:gd name="T14" fmla="*/ 2147483646 w 228"/>
                <a:gd name="T15" fmla="*/ 2147483646 h 286"/>
                <a:gd name="T16" fmla="*/ 2147483646 w 228"/>
                <a:gd name="T17" fmla="*/ 2147483646 h 286"/>
                <a:gd name="T18" fmla="*/ 2147483646 w 228"/>
                <a:gd name="T19" fmla="*/ 2147483646 h 286"/>
                <a:gd name="T20" fmla="*/ 2147483646 w 228"/>
                <a:gd name="T21" fmla="*/ 2147483646 h 286"/>
                <a:gd name="T22" fmla="*/ 2147483646 w 228"/>
                <a:gd name="T23" fmla="*/ 2147483646 h 286"/>
                <a:gd name="T24" fmla="*/ 2147483646 w 228"/>
                <a:gd name="T25" fmla="*/ 2147483646 h 286"/>
                <a:gd name="T26" fmla="*/ 2147483646 w 228"/>
                <a:gd name="T27" fmla="*/ 2147483646 h 286"/>
                <a:gd name="T28" fmla="*/ 2147483646 w 228"/>
                <a:gd name="T29" fmla="*/ 2147483646 h 286"/>
                <a:gd name="T30" fmla="*/ 2147483646 w 228"/>
                <a:gd name="T31" fmla="*/ 2147483646 h 286"/>
                <a:gd name="T32" fmla="*/ 2147483646 w 228"/>
                <a:gd name="T33" fmla="*/ 2147483646 h 286"/>
                <a:gd name="T34" fmla="*/ 2147483646 w 228"/>
                <a:gd name="T35" fmla="*/ 2147483646 h 286"/>
                <a:gd name="T36" fmla="*/ 2147483646 w 228"/>
                <a:gd name="T37" fmla="*/ 2147483646 h 286"/>
                <a:gd name="T38" fmla="*/ 2147483646 w 228"/>
                <a:gd name="T39" fmla="*/ 2147483646 h 286"/>
                <a:gd name="T40" fmla="*/ 2147483646 w 228"/>
                <a:gd name="T41" fmla="*/ 2147483646 h 286"/>
                <a:gd name="T42" fmla="*/ 2147483646 w 228"/>
                <a:gd name="T43" fmla="*/ 2147483646 h 286"/>
                <a:gd name="T44" fmla="*/ 2147483646 w 228"/>
                <a:gd name="T45" fmla="*/ 2147483646 h 286"/>
                <a:gd name="T46" fmla="*/ 2147483646 w 228"/>
                <a:gd name="T47" fmla="*/ 2147483646 h 286"/>
                <a:gd name="T48" fmla="*/ 2147483646 w 228"/>
                <a:gd name="T49" fmla="*/ 2147483646 h 286"/>
                <a:gd name="T50" fmla="*/ 2147483646 w 228"/>
                <a:gd name="T51" fmla="*/ 2147483646 h 286"/>
                <a:gd name="T52" fmla="*/ 2147483646 w 228"/>
                <a:gd name="T53" fmla="*/ 2147483646 h 286"/>
                <a:gd name="T54" fmla="*/ 2147483646 w 228"/>
                <a:gd name="T55" fmla="*/ 2147483646 h 286"/>
                <a:gd name="T56" fmla="*/ 2147483646 w 228"/>
                <a:gd name="T57" fmla="*/ 2147483646 h 286"/>
                <a:gd name="T58" fmla="*/ 2147483646 w 228"/>
                <a:gd name="T59" fmla="*/ 2147483646 h 286"/>
                <a:gd name="T60" fmla="*/ 2147483646 w 228"/>
                <a:gd name="T61" fmla="*/ 2147483646 h 286"/>
                <a:gd name="T62" fmla="*/ 2147483646 w 228"/>
                <a:gd name="T63" fmla="*/ 2147483646 h 286"/>
                <a:gd name="T64" fmla="*/ 2147483646 w 228"/>
                <a:gd name="T65" fmla="*/ 2147483646 h 286"/>
                <a:gd name="T66" fmla="*/ 2147483646 w 228"/>
                <a:gd name="T67" fmla="*/ 2147483646 h 286"/>
                <a:gd name="T68" fmla="*/ 2147483646 w 228"/>
                <a:gd name="T69" fmla="*/ 2147483646 h 286"/>
                <a:gd name="T70" fmla="*/ 2147483646 w 228"/>
                <a:gd name="T71" fmla="*/ 2147483646 h 286"/>
                <a:gd name="T72" fmla="*/ 2147483646 w 228"/>
                <a:gd name="T73" fmla="*/ 2147483646 h 286"/>
                <a:gd name="T74" fmla="*/ 2147483646 w 228"/>
                <a:gd name="T75" fmla="*/ 2147483646 h 286"/>
                <a:gd name="T76" fmla="*/ 2147483646 w 228"/>
                <a:gd name="T77" fmla="*/ 2147483646 h 286"/>
                <a:gd name="T78" fmla="*/ 2147483646 w 228"/>
                <a:gd name="T79" fmla="*/ 2147483646 h 286"/>
                <a:gd name="T80" fmla="*/ 2147483646 w 228"/>
                <a:gd name="T81" fmla="*/ 2147483646 h 286"/>
                <a:gd name="T82" fmla="*/ 2147483646 w 228"/>
                <a:gd name="T83" fmla="*/ 2147483646 h 286"/>
                <a:gd name="T84" fmla="*/ 2147483646 w 228"/>
                <a:gd name="T85" fmla="*/ 2147483646 h 286"/>
                <a:gd name="T86" fmla="*/ 2147483646 w 228"/>
                <a:gd name="T87" fmla="*/ 2147483646 h 286"/>
                <a:gd name="T88" fmla="*/ 2147483646 w 228"/>
                <a:gd name="T89" fmla="*/ 2147483646 h 286"/>
                <a:gd name="T90" fmla="*/ 2147483646 w 228"/>
                <a:gd name="T91" fmla="*/ 2147483646 h 286"/>
                <a:gd name="T92" fmla="*/ 2147483646 w 228"/>
                <a:gd name="T93" fmla="*/ 2147483646 h 286"/>
                <a:gd name="T94" fmla="*/ 2147483646 w 228"/>
                <a:gd name="T95" fmla="*/ 2147483646 h 286"/>
                <a:gd name="T96" fmla="*/ 2147483646 w 228"/>
                <a:gd name="T97" fmla="*/ 2147483646 h 286"/>
                <a:gd name="T98" fmla="*/ 2147483646 w 228"/>
                <a:gd name="T99" fmla="*/ 2147483646 h 286"/>
                <a:gd name="T100" fmla="*/ 2147483646 w 228"/>
                <a:gd name="T101" fmla="*/ 2147483646 h 2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28" h="286">
                  <a:moveTo>
                    <a:pt x="212" y="147"/>
                  </a:moveTo>
                  <a:cubicBezTo>
                    <a:pt x="228" y="76"/>
                    <a:pt x="228" y="76"/>
                    <a:pt x="228" y="76"/>
                  </a:cubicBezTo>
                  <a:cubicBezTo>
                    <a:pt x="221" y="77"/>
                    <a:pt x="213" y="78"/>
                    <a:pt x="206" y="77"/>
                  </a:cubicBezTo>
                  <a:cubicBezTo>
                    <a:pt x="186" y="103"/>
                    <a:pt x="186" y="103"/>
                    <a:pt x="186" y="103"/>
                  </a:cubicBezTo>
                  <a:cubicBezTo>
                    <a:pt x="184" y="74"/>
                    <a:pt x="184" y="74"/>
                    <a:pt x="184" y="74"/>
                  </a:cubicBezTo>
                  <a:cubicBezTo>
                    <a:pt x="123" y="57"/>
                    <a:pt x="64" y="0"/>
                    <a:pt x="0" y="76"/>
                  </a:cubicBezTo>
                  <a:cubicBezTo>
                    <a:pt x="5" y="102"/>
                    <a:pt x="19" y="187"/>
                    <a:pt x="27" y="211"/>
                  </a:cubicBezTo>
                  <a:cubicBezTo>
                    <a:pt x="35" y="238"/>
                    <a:pt x="48" y="260"/>
                    <a:pt x="65" y="278"/>
                  </a:cubicBezTo>
                  <a:cubicBezTo>
                    <a:pt x="68" y="281"/>
                    <a:pt x="68" y="281"/>
                    <a:pt x="68" y="281"/>
                  </a:cubicBezTo>
                  <a:cubicBezTo>
                    <a:pt x="72" y="282"/>
                    <a:pt x="72" y="282"/>
                    <a:pt x="72" y="282"/>
                  </a:cubicBezTo>
                  <a:cubicBezTo>
                    <a:pt x="80" y="283"/>
                    <a:pt x="87" y="284"/>
                    <a:pt x="95" y="284"/>
                  </a:cubicBezTo>
                  <a:cubicBezTo>
                    <a:pt x="114" y="286"/>
                    <a:pt x="132" y="285"/>
                    <a:pt x="153" y="282"/>
                  </a:cubicBezTo>
                  <a:cubicBezTo>
                    <a:pt x="158" y="281"/>
                    <a:pt x="158" y="281"/>
                    <a:pt x="158" y="281"/>
                  </a:cubicBezTo>
                  <a:cubicBezTo>
                    <a:pt x="160" y="278"/>
                    <a:pt x="160" y="278"/>
                    <a:pt x="160" y="278"/>
                  </a:cubicBezTo>
                  <a:cubicBezTo>
                    <a:pt x="177" y="261"/>
                    <a:pt x="190" y="238"/>
                    <a:pt x="199" y="211"/>
                  </a:cubicBezTo>
                  <a:cubicBezTo>
                    <a:pt x="206" y="192"/>
                    <a:pt x="210" y="170"/>
                    <a:pt x="212" y="147"/>
                  </a:cubicBezTo>
                  <a:close/>
                  <a:moveTo>
                    <a:pt x="148" y="169"/>
                  </a:moveTo>
                  <a:cubicBezTo>
                    <a:pt x="165" y="169"/>
                    <a:pt x="165" y="169"/>
                    <a:pt x="165" y="169"/>
                  </a:cubicBezTo>
                  <a:cubicBezTo>
                    <a:pt x="169" y="169"/>
                    <a:pt x="173" y="171"/>
                    <a:pt x="176" y="174"/>
                  </a:cubicBezTo>
                  <a:cubicBezTo>
                    <a:pt x="176" y="174"/>
                    <a:pt x="176" y="174"/>
                    <a:pt x="176" y="174"/>
                  </a:cubicBezTo>
                  <a:cubicBezTo>
                    <a:pt x="179" y="177"/>
                    <a:pt x="180" y="180"/>
                    <a:pt x="180" y="184"/>
                  </a:cubicBezTo>
                  <a:cubicBezTo>
                    <a:pt x="180" y="191"/>
                    <a:pt x="180" y="191"/>
                    <a:pt x="180" y="191"/>
                  </a:cubicBezTo>
                  <a:cubicBezTo>
                    <a:pt x="180" y="195"/>
                    <a:pt x="179" y="199"/>
                    <a:pt x="176" y="201"/>
                  </a:cubicBezTo>
                  <a:cubicBezTo>
                    <a:pt x="176" y="201"/>
                    <a:pt x="176" y="201"/>
                    <a:pt x="176" y="201"/>
                  </a:cubicBezTo>
                  <a:cubicBezTo>
                    <a:pt x="173" y="204"/>
                    <a:pt x="169" y="206"/>
                    <a:pt x="165" y="206"/>
                  </a:cubicBezTo>
                  <a:cubicBezTo>
                    <a:pt x="148" y="206"/>
                    <a:pt x="148" y="206"/>
                    <a:pt x="148" y="206"/>
                  </a:cubicBezTo>
                  <a:cubicBezTo>
                    <a:pt x="144" y="206"/>
                    <a:pt x="140" y="204"/>
                    <a:pt x="137" y="201"/>
                  </a:cubicBezTo>
                  <a:cubicBezTo>
                    <a:pt x="137" y="201"/>
                    <a:pt x="137" y="201"/>
                    <a:pt x="137" y="201"/>
                  </a:cubicBezTo>
                  <a:cubicBezTo>
                    <a:pt x="135" y="198"/>
                    <a:pt x="133" y="195"/>
                    <a:pt x="133" y="191"/>
                  </a:cubicBezTo>
                  <a:cubicBezTo>
                    <a:pt x="133" y="184"/>
                    <a:pt x="133" y="184"/>
                    <a:pt x="133" y="184"/>
                  </a:cubicBezTo>
                  <a:cubicBezTo>
                    <a:pt x="133" y="180"/>
                    <a:pt x="135" y="177"/>
                    <a:pt x="137" y="174"/>
                  </a:cubicBezTo>
                  <a:cubicBezTo>
                    <a:pt x="137" y="174"/>
                    <a:pt x="137" y="174"/>
                    <a:pt x="137" y="174"/>
                  </a:cubicBezTo>
                  <a:cubicBezTo>
                    <a:pt x="140" y="171"/>
                    <a:pt x="144" y="169"/>
                    <a:pt x="148" y="169"/>
                  </a:cubicBezTo>
                  <a:close/>
                  <a:moveTo>
                    <a:pt x="165" y="178"/>
                  </a:moveTo>
                  <a:cubicBezTo>
                    <a:pt x="167" y="178"/>
                    <a:pt x="169" y="179"/>
                    <a:pt x="170" y="180"/>
                  </a:cubicBezTo>
                  <a:cubicBezTo>
                    <a:pt x="171" y="181"/>
                    <a:pt x="172" y="183"/>
                    <a:pt x="172" y="184"/>
                  </a:cubicBezTo>
                  <a:cubicBezTo>
                    <a:pt x="172" y="191"/>
                    <a:pt x="172" y="191"/>
                    <a:pt x="172" y="191"/>
                  </a:cubicBezTo>
                  <a:cubicBezTo>
                    <a:pt x="172" y="192"/>
                    <a:pt x="171" y="194"/>
                    <a:pt x="170" y="195"/>
                  </a:cubicBezTo>
                  <a:cubicBezTo>
                    <a:pt x="170" y="195"/>
                    <a:pt x="170" y="195"/>
                    <a:pt x="170" y="195"/>
                  </a:cubicBezTo>
                  <a:cubicBezTo>
                    <a:pt x="169" y="196"/>
                    <a:pt x="167" y="197"/>
                    <a:pt x="165" y="197"/>
                  </a:cubicBezTo>
                  <a:cubicBezTo>
                    <a:pt x="148" y="197"/>
                    <a:pt x="148" y="197"/>
                    <a:pt x="148" y="197"/>
                  </a:cubicBezTo>
                  <a:cubicBezTo>
                    <a:pt x="146" y="197"/>
                    <a:pt x="144" y="196"/>
                    <a:pt x="143" y="195"/>
                  </a:cubicBezTo>
                  <a:cubicBezTo>
                    <a:pt x="143" y="195"/>
                    <a:pt x="143" y="195"/>
                    <a:pt x="143" y="195"/>
                  </a:cubicBezTo>
                  <a:cubicBezTo>
                    <a:pt x="142" y="194"/>
                    <a:pt x="141" y="192"/>
                    <a:pt x="141" y="191"/>
                  </a:cubicBezTo>
                  <a:cubicBezTo>
                    <a:pt x="141" y="184"/>
                    <a:pt x="141" y="184"/>
                    <a:pt x="141" y="184"/>
                  </a:cubicBezTo>
                  <a:cubicBezTo>
                    <a:pt x="141" y="183"/>
                    <a:pt x="142" y="181"/>
                    <a:pt x="143" y="180"/>
                  </a:cubicBezTo>
                  <a:cubicBezTo>
                    <a:pt x="143" y="180"/>
                    <a:pt x="143" y="180"/>
                    <a:pt x="143" y="180"/>
                  </a:cubicBezTo>
                  <a:cubicBezTo>
                    <a:pt x="144" y="179"/>
                    <a:pt x="146" y="178"/>
                    <a:pt x="148" y="178"/>
                  </a:cubicBezTo>
                  <a:cubicBezTo>
                    <a:pt x="165" y="178"/>
                    <a:pt x="165" y="178"/>
                    <a:pt x="165" y="178"/>
                  </a:cubicBezTo>
                  <a:close/>
                  <a:moveTo>
                    <a:pt x="60" y="170"/>
                  </a:moveTo>
                  <a:cubicBezTo>
                    <a:pt x="82" y="170"/>
                    <a:pt x="82" y="170"/>
                    <a:pt x="82" y="170"/>
                  </a:cubicBezTo>
                  <a:cubicBezTo>
                    <a:pt x="90" y="170"/>
                    <a:pt x="96" y="176"/>
                    <a:pt x="96" y="183"/>
                  </a:cubicBezTo>
                  <a:cubicBezTo>
                    <a:pt x="96" y="192"/>
                    <a:pt x="96" y="192"/>
                    <a:pt x="96" y="192"/>
                  </a:cubicBezTo>
                  <a:cubicBezTo>
                    <a:pt x="96" y="199"/>
                    <a:pt x="90" y="205"/>
                    <a:pt x="82" y="205"/>
                  </a:cubicBezTo>
                  <a:cubicBezTo>
                    <a:pt x="60" y="205"/>
                    <a:pt x="60" y="205"/>
                    <a:pt x="60" y="205"/>
                  </a:cubicBezTo>
                  <a:cubicBezTo>
                    <a:pt x="52" y="205"/>
                    <a:pt x="46" y="199"/>
                    <a:pt x="46" y="192"/>
                  </a:cubicBezTo>
                  <a:cubicBezTo>
                    <a:pt x="46" y="183"/>
                    <a:pt x="46" y="183"/>
                    <a:pt x="46" y="183"/>
                  </a:cubicBezTo>
                  <a:cubicBezTo>
                    <a:pt x="46" y="176"/>
                    <a:pt x="52" y="170"/>
                    <a:pt x="60" y="170"/>
                  </a:cubicBezTo>
                  <a:close/>
                  <a:moveTo>
                    <a:pt x="41" y="158"/>
                  </a:moveTo>
                  <a:cubicBezTo>
                    <a:pt x="40" y="151"/>
                    <a:pt x="40" y="145"/>
                    <a:pt x="39" y="139"/>
                  </a:cubicBezTo>
                  <a:cubicBezTo>
                    <a:pt x="69" y="154"/>
                    <a:pt x="105" y="151"/>
                    <a:pt x="133" y="143"/>
                  </a:cubicBezTo>
                  <a:cubicBezTo>
                    <a:pt x="129" y="148"/>
                    <a:pt x="125" y="153"/>
                    <a:pt x="120" y="157"/>
                  </a:cubicBezTo>
                  <a:cubicBezTo>
                    <a:pt x="121" y="158"/>
                    <a:pt x="121" y="158"/>
                    <a:pt x="121" y="158"/>
                  </a:cubicBezTo>
                  <a:cubicBezTo>
                    <a:pt x="114" y="158"/>
                    <a:pt x="114" y="158"/>
                    <a:pt x="114" y="158"/>
                  </a:cubicBezTo>
                  <a:cubicBezTo>
                    <a:pt x="41" y="158"/>
                    <a:pt x="41" y="158"/>
                    <a:pt x="41" y="158"/>
                  </a:cubicBezTo>
                  <a:close/>
                  <a:moveTo>
                    <a:pt x="139" y="158"/>
                  </a:moveTo>
                  <a:cubicBezTo>
                    <a:pt x="151" y="153"/>
                    <a:pt x="164" y="145"/>
                    <a:pt x="169" y="134"/>
                  </a:cubicBezTo>
                  <a:cubicBezTo>
                    <a:pt x="173" y="133"/>
                    <a:pt x="183" y="140"/>
                    <a:pt x="186" y="140"/>
                  </a:cubicBezTo>
                  <a:cubicBezTo>
                    <a:pt x="186" y="145"/>
                    <a:pt x="185" y="151"/>
                    <a:pt x="185" y="158"/>
                  </a:cubicBezTo>
                  <a:cubicBezTo>
                    <a:pt x="139" y="158"/>
                    <a:pt x="139" y="158"/>
                    <a:pt x="139" y="158"/>
                  </a:cubicBezTo>
                  <a:close/>
                  <a:moveTo>
                    <a:pt x="169" y="217"/>
                  </a:moveTo>
                  <a:cubicBezTo>
                    <a:pt x="163" y="232"/>
                    <a:pt x="155" y="246"/>
                    <a:pt x="145" y="257"/>
                  </a:cubicBezTo>
                  <a:cubicBezTo>
                    <a:pt x="136" y="258"/>
                    <a:pt x="128" y="258"/>
                    <a:pt x="119" y="258"/>
                  </a:cubicBezTo>
                  <a:cubicBezTo>
                    <a:pt x="119" y="258"/>
                    <a:pt x="119" y="258"/>
                    <a:pt x="119" y="258"/>
                  </a:cubicBezTo>
                  <a:cubicBezTo>
                    <a:pt x="115" y="258"/>
                    <a:pt x="111" y="258"/>
                    <a:pt x="107" y="258"/>
                  </a:cubicBezTo>
                  <a:cubicBezTo>
                    <a:pt x="104" y="258"/>
                    <a:pt x="100" y="258"/>
                    <a:pt x="97" y="258"/>
                  </a:cubicBezTo>
                  <a:cubicBezTo>
                    <a:pt x="95" y="258"/>
                    <a:pt x="95" y="258"/>
                    <a:pt x="95" y="258"/>
                  </a:cubicBezTo>
                  <a:cubicBezTo>
                    <a:pt x="90" y="257"/>
                    <a:pt x="85" y="257"/>
                    <a:pt x="80" y="256"/>
                  </a:cubicBezTo>
                  <a:cubicBezTo>
                    <a:pt x="70" y="245"/>
                    <a:pt x="63" y="232"/>
                    <a:pt x="57" y="217"/>
                  </a:cubicBezTo>
                  <a:cubicBezTo>
                    <a:pt x="97" y="217"/>
                    <a:pt x="97" y="217"/>
                    <a:pt x="97" y="217"/>
                  </a:cubicBezTo>
                  <a:cubicBezTo>
                    <a:pt x="99" y="217"/>
                    <a:pt x="99" y="217"/>
                    <a:pt x="99" y="217"/>
                  </a:cubicBezTo>
                  <a:cubicBezTo>
                    <a:pt x="100" y="215"/>
                    <a:pt x="100" y="215"/>
                    <a:pt x="100" y="215"/>
                  </a:cubicBezTo>
                  <a:cubicBezTo>
                    <a:pt x="109" y="199"/>
                    <a:pt x="109" y="199"/>
                    <a:pt x="109" y="199"/>
                  </a:cubicBezTo>
                  <a:cubicBezTo>
                    <a:pt x="119" y="199"/>
                    <a:pt x="119" y="199"/>
                    <a:pt x="119" y="199"/>
                  </a:cubicBezTo>
                  <a:cubicBezTo>
                    <a:pt x="128" y="215"/>
                    <a:pt x="128" y="215"/>
                    <a:pt x="128" y="215"/>
                  </a:cubicBezTo>
                  <a:cubicBezTo>
                    <a:pt x="129" y="217"/>
                    <a:pt x="129" y="217"/>
                    <a:pt x="129" y="217"/>
                  </a:cubicBezTo>
                  <a:cubicBezTo>
                    <a:pt x="132" y="217"/>
                    <a:pt x="132" y="217"/>
                    <a:pt x="132" y="217"/>
                  </a:cubicBezTo>
                  <a:cubicBezTo>
                    <a:pt x="169" y="217"/>
                    <a:pt x="169" y="217"/>
                    <a:pt x="169" y="217"/>
                  </a:cubicBezTo>
                  <a:close/>
                  <a:moveTo>
                    <a:pt x="114" y="166"/>
                  </a:moveTo>
                  <a:cubicBezTo>
                    <a:pt x="187" y="166"/>
                    <a:pt x="187" y="166"/>
                    <a:pt x="187" y="166"/>
                  </a:cubicBezTo>
                  <a:cubicBezTo>
                    <a:pt x="187" y="209"/>
                    <a:pt x="187" y="209"/>
                    <a:pt x="187" y="209"/>
                  </a:cubicBezTo>
                  <a:cubicBezTo>
                    <a:pt x="134" y="209"/>
                    <a:pt x="134" y="209"/>
                    <a:pt x="134" y="209"/>
                  </a:cubicBezTo>
                  <a:cubicBezTo>
                    <a:pt x="125" y="193"/>
                    <a:pt x="125" y="193"/>
                    <a:pt x="125" y="193"/>
                  </a:cubicBezTo>
                  <a:cubicBezTo>
                    <a:pt x="124" y="191"/>
                    <a:pt x="124" y="191"/>
                    <a:pt x="124" y="191"/>
                  </a:cubicBezTo>
                  <a:cubicBezTo>
                    <a:pt x="121" y="191"/>
                    <a:pt x="121" y="191"/>
                    <a:pt x="121" y="191"/>
                  </a:cubicBezTo>
                  <a:cubicBezTo>
                    <a:pt x="107" y="191"/>
                    <a:pt x="107" y="191"/>
                    <a:pt x="107" y="191"/>
                  </a:cubicBezTo>
                  <a:cubicBezTo>
                    <a:pt x="105" y="191"/>
                    <a:pt x="105" y="191"/>
                    <a:pt x="105" y="191"/>
                  </a:cubicBezTo>
                  <a:cubicBezTo>
                    <a:pt x="103" y="193"/>
                    <a:pt x="103" y="193"/>
                    <a:pt x="103" y="193"/>
                  </a:cubicBezTo>
                  <a:cubicBezTo>
                    <a:pt x="94" y="209"/>
                    <a:pt x="94" y="209"/>
                    <a:pt x="94" y="209"/>
                  </a:cubicBezTo>
                  <a:cubicBezTo>
                    <a:pt x="41" y="209"/>
                    <a:pt x="41" y="209"/>
                    <a:pt x="41" y="209"/>
                  </a:cubicBezTo>
                  <a:cubicBezTo>
                    <a:pt x="41" y="166"/>
                    <a:pt x="41" y="166"/>
                    <a:pt x="41" y="166"/>
                  </a:cubicBezTo>
                  <a:lnTo>
                    <a:pt x="114" y="166"/>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54" name="Freeform 53"/>
          <p:cNvSpPr>
            <a:spLocks noEditPoints="1"/>
          </p:cNvSpPr>
          <p:nvPr/>
        </p:nvSpPr>
        <p:spPr bwMode="auto">
          <a:xfrm>
            <a:off x="1850445" y="3024705"/>
            <a:ext cx="378684" cy="597639"/>
          </a:xfrm>
          <a:custGeom>
            <a:avLst/>
            <a:gdLst>
              <a:gd name="T0" fmla="*/ 2147483646 w 67"/>
              <a:gd name="T1" fmla="*/ 2147483646 h 106"/>
              <a:gd name="T2" fmla="*/ 2147483646 w 67"/>
              <a:gd name="T3" fmla="*/ 2147483646 h 106"/>
              <a:gd name="T4" fmla="*/ 2147483646 w 67"/>
              <a:gd name="T5" fmla="*/ 2147483646 h 106"/>
              <a:gd name="T6" fmla="*/ 2147483646 w 67"/>
              <a:gd name="T7" fmla="*/ 2147483646 h 106"/>
              <a:gd name="T8" fmla="*/ 2147483646 w 67"/>
              <a:gd name="T9" fmla="*/ 2147483646 h 106"/>
              <a:gd name="T10" fmla="*/ 2147483646 w 67"/>
              <a:gd name="T11" fmla="*/ 2147483646 h 106"/>
              <a:gd name="T12" fmla="*/ 2147483646 w 67"/>
              <a:gd name="T13" fmla="*/ 2147483646 h 106"/>
              <a:gd name="T14" fmla="*/ 2147483646 w 67"/>
              <a:gd name="T15" fmla="*/ 2147483646 h 106"/>
              <a:gd name="T16" fmla="*/ 2147483646 w 67"/>
              <a:gd name="T17" fmla="*/ 2147483646 h 106"/>
              <a:gd name="T18" fmla="*/ 2147483646 w 67"/>
              <a:gd name="T19" fmla="*/ 2147483646 h 106"/>
              <a:gd name="T20" fmla="*/ 2147483646 w 67"/>
              <a:gd name="T21" fmla="*/ 2147483646 h 106"/>
              <a:gd name="T22" fmla="*/ 2147483646 w 67"/>
              <a:gd name="T23" fmla="*/ 2147483646 h 106"/>
              <a:gd name="T24" fmla="*/ 2147483646 w 67"/>
              <a:gd name="T25" fmla="*/ 2147483646 h 106"/>
              <a:gd name="T26" fmla="*/ 2147483646 w 67"/>
              <a:gd name="T27" fmla="*/ 2147483646 h 106"/>
              <a:gd name="T28" fmla="*/ 2147483646 w 67"/>
              <a:gd name="T29" fmla="*/ 2147483646 h 106"/>
              <a:gd name="T30" fmla="*/ 0 w 67"/>
              <a:gd name="T31" fmla="*/ 2147483646 h 106"/>
              <a:gd name="T32" fmla="*/ 2147483646 w 67"/>
              <a:gd name="T33" fmla="*/ 0 h 106"/>
              <a:gd name="T34" fmla="*/ 2147483646 w 67"/>
              <a:gd name="T35" fmla="*/ 2147483646 h 106"/>
              <a:gd name="T36" fmla="*/ 2147483646 w 67"/>
              <a:gd name="T37" fmla="*/ 2147483646 h 106"/>
              <a:gd name="T38" fmla="*/ 2147483646 w 67"/>
              <a:gd name="T39" fmla="*/ 2147483646 h 106"/>
              <a:gd name="T40" fmla="*/ 2147483646 w 67"/>
              <a:gd name="T41" fmla="*/ 2147483646 h 106"/>
              <a:gd name="T42" fmla="*/ 2147483646 w 67"/>
              <a:gd name="T43" fmla="*/ 2147483646 h 106"/>
              <a:gd name="T44" fmla="*/ 2147483646 w 67"/>
              <a:gd name="T45" fmla="*/ 2147483646 h 106"/>
              <a:gd name="T46" fmla="*/ 2147483646 w 67"/>
              <a:gd name="T47" fmla="*/ 2147483646 h 106"/>
              <a:gd name="T48" fmla="*/ 2147483646 w 67"/>
              <a:gd name="T49" fmla="*/ 2147483646 h 106"/>
              <a:gd name="T50" fmla="*/ 2147483646 w 67"/>
              <a:gd name="T51" fmla="*/ 2147483646 h 106"/>
              <a:gd name="T52" fmla="*/ 2147483646 w 67"/>
              <a:gd name="T53" fmla="*/ 2147483646 h 106"/>
              <a:gd name="T54" fmla="*/ 2147483646 w 67"/>
              <a:gd name="T55" fmla="*/ 2147483646 h 106"/>
              <a:gd name="T56" fmla="*/ 2147483646 w 67"/>
              <a:gd name="T57" fmla="*/ 2147483646 h 106"/>
              <a:gd name="T58" fmla="*/ 2147483646 w 67"/>
              <a:gd name="T59" fmla="*/ 2147483646 h 106"/>
              <a:gd name="T60" fmla="*/ 2147483646 w 67"/>
              <a:gd name="T61" fmla="*/ 2147483646 h 106"/>
              <a:gd name="T62" fmla="*/ 2147483646 w 67"/>
              <a:gd name="T63" fmla="*/ 2147483646 h 106"/>
              <a:gd name="T64" fmla="*/ 2147483646 w 67"/>
              <a:gd name="T65" fmla="*/ 2147483646 h 106"/>
              <a:gd name="T66" fmla="*/ 2147483646 w 67"/>
              <a:gd name="T67" fmla="*/ 2147483646 h 106"/>
              <a:gd name="T68" fmla="*/ 2147483646 w 67"/>
              <a:gd name="T69" fmla="*/ 2147483646 h 106"/>
              <a:gd name="T70" fmla="*/ 2147483646 w 67"/>
              <a:gd name="T71" fmla="*/ 2147483646 h 106"/>
              <a:gd name="T72" fmla="*/ 2147483646 w 67"/>
              <a:gd name="T73" fmla="*/ 2147483646 h 106"/>
              <a:gd name="T74" fmla="*/ 2147483646 w 67"/>
              <a:gd name="T75" fmla="*/ 2147483646 h 106"/>
              <a:gd name="T76" fmla="*/ 2147483646 w 67"/>
              <a:gd name="T77" fmla="*/ 2147483646 h 106"/>
              <a:gd name="T78" fmla="*/ 2147483646 w 67"/>
              <a:gd name="T79" fmla="*/ 2147483646 h 106"/>
              <a:gd name="T80" fmla="*/ 2147483646 w 67"/>
              <a:gd name="T81" fmla="*/ 2147483646 h 106"/>
              <a:gd name="T82" fmla="*/ 2147483646 w 67"/>
              <a:gd name="T83" fmla="*/ 2147483646 h 106"/>
              <a:gd name="T84" fmla="*/ 2147483646 w 67"/>
              <a:gd name="T85" fmla="*/ 2147483646 h 106"/>
              <a:gd name="T86" fmla="*/ 2147483646 w 67"/>
              <a:gd name="T87" fmla="*/ 2147483646 h 106"/>
              <a:gd name="T88" fmla="*/ 2147483646 w 67"/>
              <a:gd name="T89" fmla="*/ 2147483646 h 106"/>
              <a:gd name="T90" fmla="*/ 2147483646 w 67"/>
              <a:gd name="T91" fmla="*/ 2147483646 h 106"/>
              <a:gd name="T92" fmla="*/ 2147483646 w 67"/>
              <a:gd name="T93" fmla="*/ 2147483646 h 106"/>
              <a:gd name="T94" fmla="*/ 2147483646 w 67"/>
              <a:gd name="T95" fmla="*/ 2147483646 h 106"/>
              <a:gd name="T96" fmla="*/ 2147483646 w 67"/>
              <a:gd name="T97" fmla="*/ 2147483646 h 106"/>
              <a:gd name="T98" fmla="*/ 2147483646 w 67"/>
              <a:gd name="T99" fmla="*/ 2147483646 h 106"/>
              <a:gd name="T100" fmla="*/ 2147483646 w 67"/>
              <a:gd name="T101" fmla="*/ 2147483646 h 106"/>
              <a:gd name="T102" fmla="*/ 2147483646 w 67"/>
              <a:gd name="T103" fmla="*/ 2147483646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nvGrpSpPr>
          <p:cNvPr id="61" name="Group 60"/>
          <p:cNvGrpSpPr>
            <a:grpSpLocks/>
          </p:cNvGrpSpPr>
          <p:nvPr/>
        </p:nvGrpSpPr>
        <p:grpSpPr bwMode="auto">
          <a:xfrm>
            <a:off x="1331214" y="1187619"/>
            <a:ext cx="777109" cy="777110"/>
            <a:chOff x="875060" y="4642117"/>
            <a:chExt cx="687003" cy="687003"/>
          </a:xfrm>
        </p:grpSpPr>
        <p:sp>
          <p:nvSpPr>
            <p:cNvPr id="62" name="Oval 61"/>
            <p:cNvSpPr/>
            <p:nvPr/>
          </p:nvSpPr>
          <p:spPr>
            <a:xfrm>
              <a:off x="875060" y="4642117"/>
              <a:ext cx="687003" cy="6870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63" name="Group 62"/>
            <p:cNvGrpSpPr/>
            <p:nvPr/>
          </p:nvGrpSpPr>
          <p:grpSpPr>
            <a:xfrm>
              <a:off x="1134197" y="4775714"/>
              <a:ext cx="168727" cy="429267"/>
              <a:chOff x="4422775" y="2198688"/>
              <a:chExt cx="292100" cy="742950"/>
            </a:xfrm>
            <a:solidFill>
              <a:schemeClr val="bg1"/>
            </a:solidFill>
          </p:grpSpPr>
          <p:sp>
            <p:nvSpPr>
              <p:cNvPr id="64"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lIns="45720" tIns="22860" rIns="45720" bIns="22860"/>
              <a:lstStyle/>
              <a:p>
                <a:pPr eaLnBrk="1" fontAlgn="auto" hangingPunct="1">
                  <a:spcBef>
                    <a:spcPts val="0"/>
                  </a:spcBef>
                  <a:spcAft>
                    <a:spcPts val="0"/>
                  </a:spcAft>
                  <a:defRPr/>
                </a:pPr>
                <a:endParaRPr lang="en-US" sz="900" dirty="0">
                  <a:latin typeface="Lato Light"/>
                </a:endParaRPr>
              </a:p>
            </p:txBody>
          </p:sp>
          <p:sp>
            <p:nvSpPr>
              <p:cNvPr id="65" name="Oval 13"/>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lIns="45720" tIns="22860" rIns="45720" bIns="22860"/>
              <a:lstStyle/>
              <a:p>
                <a:pPr eaLnBrk="1" fontAlgn="auto" hangingPunct="1">
                  <a:spcBef>
                    <a:spcPts val="0"/>
                  </a:spcBef>
                  <a:spcAft>
                    <a:spcPts val="0"/>
                  </a:spcAft>
                  <a:defRPr/>
                </a:pPr>
                <a:endParaRPr lang="en-US" sz="900" dirty="0">
                  <a:latin typeface="Lato Light"/>
                </a:endParaRPr>
              </a:p>
            </p:txBody>
          </p:sp>
        </p:grpSp>
      </p:grpSp>
      <p:sp>
        <p:nvSpPr>
          <p:cNvPr id="3" name="Text Placeholder 2"/>
          <p:cNvSpPr>
            <a:spLocks noGrp="1"/>
          </p:cNvSpPr>
          <p:nvPr>
            <p:ph type="body" sz="quarter" idx="17"/>
          </p:nvPr>
        </p:nvSpPr>
        <p:spPr>
          <a:xfrm>
            <a:off x="5512453" y="1450110"/>
            <a:ext cx="6320828" cy="5107443"/>
          </a:xfrm>
        </p:spPr>
        <p:txBody>
          <a:bodyPr>
            <a:normAutofit lnSpcReduction="10000"/>
          </a:bodyPr>
          <a:lstStyle/>
          <a:p>
            <a:pPr>
              <a:buNone/>
            </a:pPr>
            <a:r>
              <a:rPr lang="en-US" sz="1800" b="1" dirty="0" smtClean="0"/>
              <a:t> </a:t>
            </a:r>
            <a:endParaRPr lang="en-US" sz="1800" dirty="0" smtClean="0"/>
          </a:p>
          <a:p>
            <a:pPr algn="just"/>
            <a:r>
              <a:rPr lang="en-US" sz="1800" dirty="0" smtClean="0">
                <a:solidFill>
                  <a:schemeClr val="tx1"/>
                </a:solidFill>
                <a:latin typeface="Arial" pitchFamily="34" charset="0"/>
                <a:cs typeface="Arial" pitchFamily="34" charset="0"/>
              </a:rPr>
              <a:t>We are a successfully operating Multi Placement Organization, with enough staff strength of Recruitment executives, having unlimited database of candidates from various background in “PUNE”. </a:t>
            </a:r>
          </a:p>
          <a:p>
            <a:pPr algn="just"/>
            <a:r>
              <a:rPr lang="en-US" sz="1800" dirty="0" smtClean="0">
                <a:solidFill>
                  <a:schemeClr val="tx1"/>
                </a:solidFill>
                <a:latin typeface="Arial" pitchFamily="34" charset="0"/>
                <a:cs typeface="Arial" pitchFamily="34" charset="0"/>
              </a:rPr>
              <a:t>We are responsible for the successful placement of many satisfied Candidates ranging from Managers to Engineers and IT Professionals to Customer Care Executive’s, the list is never-ending and also includes basic office staff and Executives in Marketing and Sales. </a:t>
            </a:r>
          </a:p>
          <a:p>
            <a:pPr algn="just"/>
            <a:r>
              <a:rPr lang="en-US" sz="1800" dirty="0" smtClean="0">
                <a:solidFill>
                  <a:schemeClr val="tx1"/>
                </a:solidFill>
                <a:latin typeface="Arial" pitchFamily="34" charset="0"/>
                <a:cs typeface="Arial" pitchFamily="34" charset="0"/>
              </a:rPr>
              <a:t>MAKEB TECHNOLOGIES is a premier destination for talented candidates and clients committed to recruiting &amp; developing for tier professionals. 80% of placements we make are with repeat clients. Many of whom are happy to work on an exclusive basis confident in the work we do. We connect the most experienced professional to accelerate the success of both candidate and clients. We pride ourselves on connecting clients with the most seasoned management talent in a diverse range of industries. </a:t>
            </a:r>
            <a:endParaRPr lang="en-US" sz="1800" dirty="0">
              <a:solidFill>
                <a:schemeClr val="tx1"/>
              </a:solidFill>
              <a:latin typeface="Arial" pitchFamily="34" charset="0"/>
              <a:cs typeface="Arial" pitchFamily="34" charset="0"/>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335788" y="2485618"/>
            <a:ext cx="871989" cy="751267"/>
          </a:xfrm>
          <a:prstGeom prst="rect">
            <a:avLst/>
          </a:prstGeom>
        </p:spPr>
      </p:pic>
      <p:pic>
        <p:nvPicPr>
          <p:cNvPr id="1028" name="Picture 4" descr="F:\Brand Images\telecom.jpg"/>
          <p:cNvPicPr>
            <a:picLocks noChangeAspect="1" noChangeArrowheads="1"/>
          </p:cNvPicPr>
          <p:nvPr/>
        </p:nvPicPr>
        <p:blipFill>
          <a:blip r:embed="rId3" cstate="print"/>
          <a:srcRect/>
          <a:stretch>
            <a:fillRect/>
          </a:stretch>
        </p:blipFill>
        <p:spPr bwMode="auto">
          <a:xfrm>
            <a:off x="3830554" y="2478947"/>
            <a:ext cx="741447" cy="555370"/>
          </a:xfrm>
          <a:prstGeom prst="rect">
            <a:avLst/>
          </a:prstGeom>
          <a:noFill/>
        </p:spPr>
      </p:pic>
      <p:pic>
        <p:nvPicPr>
          <p:cNvPr id="1029" name="Picture 5" descr="F:\Brand Images\IT.jpg"/>
          <p:cNvPicPr>
            <a:picLocks noChangeAspect="1" noChangeArrowheads="1"/>
          </p:cNvPicPr>
          <p:nvPr/>
        </p:nvPicPr>
        <p:blipFill>
          <a:blip r:embed="rId4" cstate="print"/>
          <a:srcRect/>
          <a:stretch>
            <a:fillRect/>
          </a:stretch>
        </p:blipFill>
        <p:spPr bwMode="auto">
          <a:xfrm>
            <a:off x="908054" y="3557293"/>
            <a:ext cx="790983" cy="594855"/>
          </a:xfrm>
          <a:prstGeom prst="rect">
            <a:avLst/>
          </a:prstGeom>
          <a:noFill/>
        </p:spPr>
      </p:pic>
      <p:pic>
        <p:nvPicPr>
          <p:cNvPr id="1030" name="Picture 6" descr="F:\Brand Images\healthcare.jpg"/>
          <p:cNvPicPr>
            <a:picLocks noChangeAspect="1" noChangeArrowheads="1"/>
          </p:cNvPicPr>
          <p:nvPr/>
        </p:nvPicPr>
        <p:blipFill>
          <a:blip r:embed="rId5" cstate="print"/>
          <a:srcRect/>
          <a:stretch>
            <a:fillRect/>
          </a:stretch>
        </p:blipFill>
        <p:spPr bwMode="auto">
          <a:xfrm>
            <a:off x="2631140" y="1495185"/>
            <a:ext cx="753895" cy="564693"/>
          </a:xfrm>
          <a:prstGeom prst="rect">
            <a:avLst/>
          </a:prstGeom>
          <a:noFill/>
        </p:spPr>
      </p:pic>
      <p:pic>
        <p:nvPicPr>
          <p:cNvPr id="1031" name="Picture 7" descr="F:\Brand Images\education1.jpg"/>
          <p:cNvPicPr>
            <a:picLocks noChangeAspect="1" noChangeArrowheads="1"/>
          </p:cNvPicPr>
          <p:nvPr/>
        </p:nvPicPr>
        <p:blipFill>
          <a:blip r:embed="rId6" cstate="print"/>
          <a:srcRect/>
          <a:stretch>
            <a:fillRect/>
          </a:stretch>
        </p:blipFill>
        <p:spPr bwMode="auto">
          <a:xfrm>
            <a:off x="3490095" y="1436917"/>
            <a:ext cx="781457" cy="750745"/>
          </a:xfrm>
          <a:prstGeom prst="rect">
            <a:avLst/>
          </a:prstGeom>
          <a:noFill/>
        </p:spPr>
      </p:pic>
      <p:pic>
        <p:nvPicPr>
          <p:cNvPr id="5" name="Picture 4"/>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2335788" y="328936"/>
            <a:ext cx="1105601" cy="929608"/>
          </a:xfrm>
          <a:prstGeom prst="rect">
            <a:avLst/>
          </a:prstGeom>
        </p:spPr>
      </p:pic>
      <p:pic>
        <p:nvPicPr>
          <p:cNvPr id="6" name="Picture 5"/>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3920612" y="526848"/>
            <a:ext cx="1054305" cy="703419"/>
          </a:xfrm>
          <a:prstGeom prst="rect">
            <a:avLst/>
          </a:prstGeom>
        </p:spPr>
      </p:pic>
      <p:pic>
        <p:nvPicPr>
          <p:cNvPr id="44" name="Picture 2"/>
          <p:cNvPicPr>
            <a:picLocks noChangeAspect="1" noChangeArrowheads="1"/>
          </p:cNvPicPr>
          <p:nvPr/>
        </p:nvPicPr>
        <p:blipFill>
          <a:blip r:embed="rId9" cstate="print"/>
          <a:srcRect/>
          <a:stretch>
            <a:fillRect/>
          </a:stretch>
        </p:blipFill>
        <p:spPr bwMode="auto">
          <a:xfrm>
            <a:off x="9269465" y="279437"/>
            <a:ext cx="2737110" cy="737618"/>
          </a:xfrm>
          <a:prstGeom prst="rect">
            <a:avLst/>
          </a:prstGeom>
          <a:noFill/>
          <a:ln w="9525">
            <a:noFill/>
            <a:miter lim="800000"/>
            <a:headEnd/>
            <a:tailEnd/>
          </a:ln>
          <a:effectLst/>
        </p:spPr>
      </p:pic>
    </p:spTree>
    <p:extLst>
      <p:ext uri="{BB962C8B-B14F-4D97-AF65-F5344CB8AC3E}">
        <p14:creationId xmlns="" xmlns:p14="http://schemas.microsoft.com/office/powerpoint/2010/main" val="2706367671"/>
      </p:ext>
    </p:extLst>
  </p:cSld>
  <p:clrMapOvr>
    <a:masterClrMapping/>
  </p:clrMapOvr>
  <p:transition advClick="0"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 name="Shape 993"/>
          <p:cNvSpPr/>
          <p:nvPr/>
        </p:nvSpPr>
        <p:spPr>
          <a:xfrm>
            <a:off x="195807" y="1846821"/>
            <a:ext cx="3562784" cy="755916"/>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r">
              <a:lnSpc>
                <a:spcPts val="1450"/>
              </a:lnSpc>
              <a:spcBef>
                <a:spcPts val="300"/>
              </a:spcBef>
              <a:defRPr sz="1800"/>
            </a:pPr>
            <a:r>
              <a:rPr lang="en-US" sz="1600" b="1" dirty="0" smtClean="0">
                <a:latin typeface="Roboto Regular"/>
                <a:ea typeface="Roboto Regular"/>
                <a:cs typeface="Roboto Regular"/>
                <a:sym typeface="Roboto Regular"/>
              </a:rPr>
              <a:t>Telecom</a:t>
            </a:r>
            <a:r>
              <a:rPr lang="en-US" sz="1400" b="1" dirty="0" smtClean="0">
                <a:solidFill>
                  <a:srgbClr val="A6AAA9"/>
                </a:solidFill>
                <a:latin typeface="Roboto Regular"/>
                <a:ea typeface="Roboto Regular"/>
                <a:cs typeface="Roboto Regular"/>
                <a:sym typeface="Roboto Regular"/>
              </a:rPr>
              <a:t> </a:t>
            </a:r>
            <a:endParaRPr sz="1400" b="1" dirty="0">
              <a:solidFill>
                <a:srgbClr val="A6AAA9"/>
              </a:solidFill>
              <a:latin typeface="Roboto Regular"/>
              <a:ea typeface="Roboto Regular"/>
              <a:cs typeface="Roboto Regular"/>
              <a:sym typeface="Roboto Regular"/>
            </a:endParaRPr>
          </a:p>
        </p:txBody>
      </p:sp>
      <p:sp>
        <p:nvSpPr>
          <p:cNvPr id="994" name="Shape 994"/>
          <p:cNvSpPr/>
          <p:nvPr/>
        </p:nvSpPr>
        <p:spPr>
          <a:xfrm>
            <a:off x="164455" y="3567804"/>
            <a:ext cx="3543465" cy="755916"/>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r">
              <a:lnSpc>
                <a:spcPts val="1450"/>
              </a:lnSpc>
              <a:spcBef>
                <a:spcPts val="300"/>
              </a:spcBef>
              <a:defRPr sz="1800"/>
            </a:pPr>
            <a:r>
              <a:rPr lang="en-US" sz="1600" b="1" dirty="0" smtClean="0">
                <a:latin typeface="Roboto Regular"/>
                <a:ea typeface="Roboto Regular"/>
                <a:cs typeface="Roboto Regular"/>
                <a:sym typeface="Roboto Regular"/>
              </a:rPr>
              <a:t>Banking and FMCG</a:t>
            </a:r>
            <a:endParaRPr sz="1600" b="1" dirty="0">
              <a:latin typeface="Roboto Regular"/>
              <a:ea typeface="Roboto Regular"/>
              <a:cs typeface="Roboto Regular"/>
              <a:sym typeface="Roboto Regular"/>
            </a:endParaRPr>
          </a:p>
        </p:txBody>
      </p:sp>
      <p:sp>
        <p:nvSpPr>
          <p:cNvPr id="93" name="Rectangle 92"/>
          <p:cNvSpPr/>
          <p:nvPr/>
        </p:nvSpPr>
        <p:spPr>
          <a:xfrm>
            <a:off x="90152" y="6349284"/>
            <a:ext cx="1114940" cy="47007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ectangle 16"/>
          <p:cNvSpPr/>
          <p:nvPr/>
        </p:nvSpPr>
        <p:spPr>
          <a:xfrm>
            <a:off x="11633982" y="0"/>
            <a:ext cx="558018" cy="39018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2" name="Group 1"/>
          <p:cNvGrpSpPr/>
          <p:nvPr/>
        </p:nvGrpSpPr>
        <p:grpSpPr>
          <a:xfrm>
            <a:off x="1059947" y="-114835"/>
            <a:ext cx="10264546" cy="6699158"/>
            <a:chOff x="209799" y="-497691"/>
            <a:chExt cx="11824152" cy="7642218"/>
          </a:xfrm>
        </p:grpSpPr>
        <p:cxnSp>
          <p:nvCxnSpPr>
            <p:cNvPr id="4" name="Straight Connector 3"/>
            <p:cNvCxnSpPr/>
            <p:nvPr/>
          </p:nvCxnSpPr>
          <p:spPr>
            <a:xfrm flipV="1">
              <a:off x="6601080" y="2705807"/>
              <a:ext cx="482400" cy="37004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40" name="Shape 940"/>
            <p:cNvSpPr/>
            <p:nvPr/>
          </p:nvSpPr>
          <p:spPr>
            <a:xfrm flipV="1">
              <a:off x="5829909" y="2032747"/>
              <a:ext cx="1" cy="591120"/>
            </a:xfrm>
            <a:prstGeom prst="line">
              <a:avLst/>
            </a:prstGeom>
            <a:ln w="25400">
              <a:solidFill>
                <a:srgbClr val="A6AAA9"/>
              </a:solidFill>
              <a:miter lim="400000"/>
            </a:ln>
          </p:spPr>
          <p:txBody>
            <a:bodyPr lIns="0" tIns="0" rIns="0" bIns="0" anchor="ctr"/>
            <a:lstStyle/>
            <a:p>
              <a:pPr lvl="0">
                <a:defRPr sz="3200"/>
              </a:pPr>
              <a:endParaRPr sz="1600"/>
            </a:p>
          </p:txBody>
        </p:sp>
        <p:sp>
          <p:nvSpPr>
            <p:cNvPr id="944" name="Shape 944"/>
            <p:cNvSpPr/>
            <p:nvPr/>
          </p:nvSpPr>
          <p:spPr>
            <a:xfrm flipV="1">
              <a:off x="5830131" y="4289940"/>
              <a:ext cx="1" cy="538315"/>
            </a:xfrm>
            <a:prstGeom prst="line">
              <a:avLst/>
            </a:prstGeom>
            <a:ln w="25400">
              <a:solidFill>
                <a:srgbClr val="A6AAA9"/>
              </a:solidFill>
              <a:miter lim="400000"/>
            </a:ln>
          </p:spPr>
          <p:txBody>
            <a:bodyPr lIns="0" tIns="0" rIns="0" bIns="0" anchor="ctr"/>
            <a:lstStyle/>
            <a:p>
              <a:pPr lvl="0">
                <a:defRPr sz="3200"/>
              </a:pPr>
              <a:endParaRPr sz="1600"/>
            </a:p>
          </p:txBody>
        </p:sp>
        <p:grpSp>
          <p:nvGrpSpPr>
            <p:cNvPr id="961" name="Group 961"/>
            <p:cNvGrpSpPr/>
            <p:nvPr/>
          </p:nvGrpSpPr>
          <p:grpSpPr>
            <a:xfrm>
              <a:off x="7059666" y="3838305"/>
              <a:ext cx="1077405" cy="1077405"/>
              <a:chOff x="0" y="0"/>
              <a:chExt cx="2154807" cy="2154807"/>
            </a:xfrm>
          </p:grpSpPr>
          <p:sp>
            <p:nvSpPr>
              <p:cNvPr id="959" name="Shape 959"/>
              <p:cNvSpPr/>
              <p:nvPr/>
            </p:nvSpPr>
            <p:spPr>
              <a:xfrm>
                <a:off x="0" y="-1"/>
                <a:ext cx="2154808" cy="2154809"/>
              </a:xfrm>
              <a:prstGeom prst="roundRect">
                <a:avLst>
                  <a:gd name="adj" fmla="val 50000"/>
                </a:avLst>
              </a:prstGeom>
              <a:noFill/>
              <a:ln w="25400" cap="flat">
                <a:solidFill>
                  <a:srgbClr val="A6AAA9"/>
                </a:solidFill>
                <a:prstDash val="solid"/>
                <a:miter lim="400000"/>
              </a:ln>
              <a:effectLst/>
            </p:spPr>
            <p:txBody>
              <a:bodyPr wrap="square" lIns="0" tIns="0" rIns="0" bIns="0" numCol="1" anchor="ctr">
                <a:noAutofit/>
              </a:bodyPr>
              <a:lstStyle/>
              <a:p>
                <a:pPr lvl="0">
                  <a:defRPr sz="3200">
                    <a:solidFill>
                      <a:srgbClr val="FFFFFF"/>
                    </a:solidFill>
                  </a:defRPr>
                </a:pPr>
                <a:endParaRPr sz="1600"/>
              </a:p>
            </p:txBody>
          </p:sp>
          <p:sp>
            <p:nvSpPr>
              <p:cNvPr id="960" name="Shape 960"/>
              <p:cNvSpPr/>
              <p:nvPr/>
            </p:nvSpPr>
            <p:spPr>
              <a:xfrm>
                <a:off x="141763" y="141763"/>
                <a:ext cx="1871281" cy="1871281"/>
              </a:xfrm>
              <a:prstGeom prst="roundRect">
                <a:avLst>
                  <a:gd name="adj" fmla="val 50000"/>
                </a:avLst>
              </a:prstGeom>
              <a:solidFill>
                <a:srgbClr val="00B0F0"/>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grpSp>
          <p:nvGrpSpPr>
            <p:cNvPr id="971" name="Group 971"/>
            <p:cNvGrpSpPr/>
            <p:nvPr/>
          </p:nvGrpSpPr>
          <p:grpSpPr>
            <a:xfrm>
              <a:off x="5293924" y="4829435"/>
              <a:ext cx="1077405" cy="1077405"/>
              <a:chOff x="0" y="0"/>
              <a:chExt cx="2154807" cy="2154807"/>
            </a:xfrm>
          </p:grpSpPr>
          <p:sp>
            <p:nvSpPr>
              <p:cNvPr id="969" name="Shape 969"/>
              <p:cNvSpPr/>
              <p:nvPr/>
            </p:nvSpPr>
            <p:spPr>
              <a:xfrm>
                <a:off x="0" y="-1"/>
                <a:ext cx="2154808" cy="2154809"/>
              </a:xfrm>
              <a:prstGeom prst="roundRect">
                <a:avLst>
                  <a:gd name="adj" fmla="val 50000"/>
                </a:avLst>
              </a:prstGeom>
              <a:noFill/>
              <a:ln w="25400" cap="flat">
                <a:solidFill>
                  <a:srgbClr val="A6AAA9"/>
                </a:solidFill>
                <a:prstDash val="solid"/>
                <a:miter lim="400000"/>
              </a:ln>
              <a:effectLst/>
            </p:spPr>
            <p:txBody>
              <a:bodyPr wrap="square" lIns="0" tIns="0" rIns="0" bIns="0" numCol="1" anchor="ctr">
                <a:noAutofit/>
              </a:bodyPr>
              <a:lstStyle/>
              <a:p>
                <a:pPr lvl="0">
                  <a:defRPr sz="3200">
                    <a:solidFill>
                      <a:srgbClr val="FFFFFF"/>
                    </a:solidFill>
                  </a:defRPr>
                </a:pPr>
                <a:endParaRPr sz="1600"/>
              </a:p>
            </p:txBody>
          </p:sp>
          <p:sp>
            <p:nvSpPr>
              <p:cNvPr id="970" name="Shape 970"/>
              <p:cNvSpPr/>
              <p:nvPr/>
            </p:nvSpPr>
            <p:spPr>
              <a:xfrm>
                <a:off x="141763" y="141763"/>
                <a:ext cx="1871281" cy="1871281"/>
              </a:xfrm>
              <a:prstGeom prst="roundRect">
                <a:avLst>
                  <a:gd name="adj" fmla="val 50000"/>
                </a:avLst>
              </a:prstGeom>
              <a:solidFill>
                <a:srgbClr val="92D050"/>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grpSp>
          <p:nvGrpSpPr>
            <p:cNvPr id="976" name="Group 976"/>
            <p:cNvGrpSpPr/>
            <p:nvPr/>
          </p:nvGrpSpPr>
          <p:grpSpPr>
            <a:xfrm>
              <a:off x="3530513" y="1918353"/>
              <a:ext cx="1077406" cy="2943752"/>
              <a:chOff x="0" y="-1"/>
              <a:chExt cx="2154808" cy="5887495"/>
            </a:xfrm>
          </p:grpSpPr>
          <p:sp>
            <p:nvSpPr>
              <p:cNvPr id="974" name="Shape 974"/>
              <p:cNvSpPr/>
              <p:nvPr/>
            </p:nvSpPr>
            <p:spPr>
              <a:xfrm>
                <a:off x="0" y="-1"/>
                <a:ext cx="2154808" cy="2154809"/>
              </a:xfrm>
              <a:prstGeom prst="roundRect">
                <a:avLst>
                  <a:gd name="adj" fmla="val 50000"/>
                </a:avLst>
              </a:prstGeom>
              <a:noFill/>
              <a:ln w="25400" cap="flat">
                <a:solidFill>
                  <a:srgbClr val="A6AAA9"/>
                </a:solidFill>
                <a:prstDash val="solid"/>
                <a:miter lim="400000"/>
              </a:ln>
              <a:effectLst/>
            </p:spPr>
            <p:txBody>
              <a:bodyPr wrap="square" lIns="0" tIns="0" rIns="0" bIns="0" numCol="1" anchor="ctr">
                <a:noAutofit/>
              </a:bodyPr>
              <a:lstStyle/>
              <a:p>
                <a:pPr lvl="0">
                  <a:defRPr sz="3200">
                    <a:solidFill>
                      <a:srgbClr val="FFFFFF"/>
                    </a:solidFill>
                  </a:defRPr>
                </a:pPr>
                <a:endParaRPr sz="1600"/>
              </a:p>
            </p:txBody>
          </p:sp>
          <p:sp>
            <p:nvSpPr>
              <p:cNvPr id="975" name="Shape 975"/>
              <p:cNvSpPr/>
              <p:nvPr/>
            </p:nvSpPr>
            <p:spPr>
              <a:xfrm>
                <a:off x="141764" y="4016212"/>
                <a:ext cx="1871282" cy="1871282"/>
              </a:xfrm>
              <a:prstGeom prst="roundRect">
                <a:avLst>
                  <a:gd name="adj" fmla="val 50000"/>
                </a:avLst>
              </a:prstGeom>
              <a:solidFill>
                <a:schemeClr val="accent2">
                  <a:lumMod val="75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grpSp>
          <p:nvGrpSpPr>
            <p:cNvPr id="981" name="Group 981"/>
            <p:cNvGrpSpPr/>
            <p:nvPr/>
          </p:nvGrpSpPr>
          <p:grpSpPr>
            <a:xfrm>
              <a:off x="3529151" y="1981326"/>
              <a:ext cx="1077405" cy="2960142"/>
              <a:chOff x="0" y="-3765470"/>
              <a:chExt cx="2154808" cy="5920278"/>
            </a:xfrm>
          </p:grpSpPr>
          <p:sp>
            <p:nvSpPr>
              <p:cNvPr id="979" name="Shape 979"/>
              <p:cNvSpPr/>
              <p:nvPr/>
            </p:nvSpPr>
            <p:spPr>
              <a:xfrm>
                <a:off x="0" y="-1"/>
                <a:ext cx="2154808" cy="2154809"/>
              </a:xfrm>
              <a:prstGeom prst="roundRect">
                <a:avLst>
                  <a:gd name="adj" fmla="val 50000"/>
                </a:avLst>
              </a:prstGeom>
              <a:noFill/>
              <a:ln w="25400" cap="flat">
                <a:solidFill>
                  <a:srgbClr val="A6AAA9"/>
                </a:solidFill>
                <a:prstDash val="solid"/>
                <a:miter lim="400000"/>
              </a:ln>
              <a:effectLst/>
            </p:spPr>
            <p:txBody>
              <a:bodyPr wrap="square" lIns="0" tIns="0" rIns="0" bIns="0" numCol="1" anchor="ctr">
                <a:noAutofit/>
              </a:bodyPr>
              <a:lstStyle/>
              <a:p>
                <a:pPr lvl="0">
                  <a:defRPr sz="3200">
                    <a:solidFill>
                      <a:srgbClr val="FFFFFF"/>
                    </a:solidFill>
                  </a:defRPr>
                </a:pPr>
                <a:endParaRPr sz="1600"/>
              </a:p>
            </p:txBody>
          </p:sp>
          <p:sp>
            <p:nvSpPr>
              <p:cNvPr id="980" name="Shape 980"/>
              <p:cNvSpPr/>
              <p:nvPr/>
            </p:nvSpPr>
            <p:spPr>
              <a:xfrm>
                <a:off x="141273" y="-3765470"/>
                <a:ext cx="1871283" cy="1871283"/>
              </a:xfrm>
              <a:prstGeom prst="roundRect">
                <a:avLst>
                  <a:gd name="adj" fmla="val 50000"/>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sp>
          <p:nvSpPr>
            <p:cNvPr id="984" name="Shape 984"/>
            <p:cNvSpPr/>
            <p:nvPr/>
          </p:nvSpPr>
          <p:spPr>
            <a:xfrm>
              <a:off x="5293359" y="949791"/>
              <a:ext cx="1077406" cy="1077406"/>
            </a:xfrm>
            <a:prstGeom prst="roundRect">
              <a:avLst>
                <a:gd name="adj" fmla="val 50000"/>
              </a:avLst>
            </a:prstGeom>
            <a:noFill/>
            <a:ln w="25400" cap="flat">
              <a:solidFill>
                <a:srgbClr val="A6AAA9"/>
              </a:solidFill>
              <a:prstDash val="solid"/>
              <a:miter lim="400000"/>
            </a:ln>
            <a:effectLst/>
          </p:spPr>
          <p:txBody>
            <a:bodyPr wrap="square" lIns="0" tIns="0" rIns="0" bIns="0" numCol="1" anchor="ctr">
              <a:noAutofit/>
            </a:bodyPr>
            <a:lstStyle/>
            <a:p>
              <a:pPr lvl="0">
                <a:defRPr sz="3200">
                  <a:solidFill>
                    <a:srgbClr val="FFFFFF"/>
                  </a:solidFill>
                </a:defRPr>
              </a:pPr>
              <a:endParaRPr sz="1600"/>
            </a:p>
          </p:txBody>
        </p:sp>
        <p:sp>
          <p:nvSpPr>
            <p:cNvPr id="989" name="Shape 989"/>
            <p:cNvSpPr/>
            <p:nvPr/>
          </p:nvSpPr>
          <p:spPr>
            <a:xfrm>
              <a:off x="8325061" y="1751513"/>
              <a:ext cx="3708890" cy="755916"/>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nSpc>
                  <a:spcPts val="1450"/>
                </a:lnSpc>
                <a:spcBef>
                  <a:spcPts val="300"/>
                </a:spcBef>
                <a:defRPr sz="1800"/>
              </a:pPr>
              <a:r>
                <a:rPr lang="en-US" sz="1600" b="1" dirty="0" smtClean="0">
                  <a:latin typeface="Roboto Regular"/>
                  <a:ea typeface="Roboto Regular"/>
                  <a:cs typeface="Roboto Regular"/>
                  <a:sym typeface="Roboto Regular"/>
                </a:rPr>
                <a:t>B.P.O</a:t>
              </a:r>
              <a:r>
                <a:rPr lang="en-US" sz="1400" b="1" dirty="0" smtClean="0">
                  <a:solidFill>
                    <a:srgbClr val="A6AAA9"/>
                  </a:solidFill>
                  <a:latin typeface="Roboto Regular"/>
                  <a:ea typeface="Roboto Regular"/>
                  <a:cs typeface="Roboto Regular"/>
                  <a:sym typeface="Roboto Regular"/>
                </a:rPr>
                <a:t>. </a:t>
              </a:r>
              <a:endParaRPr sz="1400" b="1" dirty="0">
                <a:solidFill>
                  <a:srgbClr val="A6AAA9"/>
                </a:solidFill>
                <a:latin typeface="Roboto Regular"/>
                <a:ea typeface="Roboto Regular"/>
                <a:cs typeface="Roboto Regular"/>
                <a:sym typeface="Roboto Regular"/>
              </a:endParaRPr>
            </a:p>
          </p:txBody>
        </p:sp>
        <p:sp>
          <p:nvSpPr>
            <p:cNvPr id="990" name="Shape 990"/>
            <p:cNvSpPr/>
            <p:nvPr/>
          </p:nvSpPr>
          <p:spPr>
            <a:xfrm>
              <a:off x="8335938" y="3755877"/>
              <a:ext cx="3543465" cy="755916"/>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nSpc>
                  <a:spcPts val="1450"/>
                </a:lnSpc>
                <a:spcBef>
                  <a:spcPts val="300"/>
                </a:spcBef>
                <a:defRPr sz="1800"/>
              </a:pPr>
              <a:r>
                <a:rPr lang="en-US" sz="1600" b="1" dirty="0" smtClean="0">
                  <a:latin typeface="Roboto Regular"/>
                  <a:ea typeface="Roboto Regular"/>
                  <a:cs typeface="Roboto Regular"/>
                  <a:sym typeface="Roboto Regular"/>
                </a:rPr>
                <a:t>K.P.O</a:t>
              </a:r>
              <a:endParaRPr sz="1600" b="1" dirty="0">
                <a:latin typeface="Roboto Regular"/>
                <a:ea typeface="Roboto Regular"/>
                <a:cs typeface="Roboto Regular"/>
                <a:sym typeface="Roboto Regular"/>
              </a:endParaRPr>
            </a:p>
          </p:txBody>
        </p:sp>
        <p:sp>
          <p:nvSpPr>
            <p:cNvPr id="991" name="Shape 991"/>
            <p:cNvSpPr/>
            <p:nvPr/>
          </p:nvSpPr>
          <p:spPr>
            <a:xfrm>
              <a:off x="5191193" y="5926832"/>
              <a:ext cx="1700994" cy="47438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nSpc>
                  <a:spcPts val="1450"/>
                </a:lnSpc>
                <a:spcBef>
                  <a:spcPts val="300"/>
                </a:spcBef>
                <a:defRPr sz="1800"/>
              </a:pPr>
              <a:r>
                <a:rPr lang="en-US" sz="1600" b="1" dirty="0" smtClean="0">
                  <a:latin typeface="Roboto Regular"/>
                  <a:ea typeface="Roboto Regular"/>
                  <a:cs typeface="Roboto Regular"/>
                  <a:sym typeface="Roboto Regular"/>
                </a:rPr>
                <a:t>Manufacturing</a:t>
              </a:r>
              <a:endParaRPr sz="1600" b="1" dirty="0">
                <a:latin typeface="Roboto Regular"/>
                <a:ea typeface="Roboto Regular"/>
                <a:cs typeface="Roboto Regular"/>
                <a:sym typeface="Roboto Regular"/>
              </a:endParaRPr>
            </a:p>
          </p:txBody>
        </p:sp>
        <p:sp>
          <p:nvSpPr>
            <p:cNvPr id="995" name="Shape 995"/>
            <p:cNvSpPr/>
            <p:nvPr/>
          </p:nvSpPr>
          <p:spPr>
            <a:xfrm>
              <a:off x="4048518" y="-497691"/>
              <a:ext cx="2510801" cy="755916"/>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ctr">
                <a:lnSpc>
                  <a:spcPts val="1450"/>
                </a:lnSpc>
                <a:spcBef>
                  <a:spcPts val="300"/>
                </a:spcBef>
                <a:defRPr sz="1800"/>
              </a:pPr>
              <a:r>
                <a:rPr lang="en-US" sz="1600" b="1" dirty="0" smtClean="0">
                  <a:latin typeface="Roboto Regular"/>
                  <a:ea typeface="Roboto Regular"/>
                  <a:cs typeface="Roboto Regular"/>
                  <a:sym typeface="Roboto Regular"/>
                </a:rPr>
                <a:t>IT &amp; ITES</a:t>
              </a:r>
              <a:endParaRPr sz="1600" b="1" dirty="0">
                <a:latin typeface="Roboto Regular"/>
                <a:ea typeface="Roboto Regular"/>
                <a:cs typeface="Roboto Regular"/>
                <a:sym typeface="Roboto Regular"/>
              </a:endParaRPr>
            </a:p>
          </p:txBody>
        </p:sp>
        <p:grpSp>
          <p:nvGrpSpPr>
            <p:cNvPr id="998" name="Group 998"/>
            <p:cNvGrpSpPr/>
            <p:nvPr/>
          </p:nvGrpSpPr>
          <p:grpSpPr>
            <a:xfrm>
              <a:off x="6167226" y="647359"/>
              <a:ext cx="2844426" cy="2058446"/>
              <a:chOff x="155573" y="1322136"/>
              <a:chExt cx="5688850" cy="4116890"/>
            </a:xfrm>
          </p:grpSpPr>
          <p:sp>
            <p:nvSpPr>
              <p:cNvPr id="996" name="Shape 996"/>
              <p:cNvSpPr/>
              <p:nvPr/>
            </p:nvSpPr>
            <p:spPr>
              <a:xfrm flipV="1">
                <a:off x="155573" y="1426445"/>
                <a:ext cx="1449922" cy="4012581"/>
              </a:xfrm>
              <a:prstGeom prst="line">
                <a:avLst/>
              </a:prstGeom>
              <a:noFill/>
              <a:ln w="63500" cap="flat">
                <a:solidFill>
                  <a:srgbClr val="53585F"/>
                </a:solidFill>
                <a:prstDash val="solid"/>
                <a:miter lim="400000"/>
              </a:ln>
              <a:effectLst/>
            </p:spPr>
            <p:txBody>
              <a:bodyPr wrap="square" lIns="0" tIns="0" rIns="0" bIns="0" numCol="1" anchor="ctr">
                <a:noAutofit/>
              </a:bodyPr>
              <a:lstStyle/>
              <a:p>
                <a:pPr lvl="0">
                  <a:defRPr sz="3200"/>
                </a:pPr>
                <a:endParaRPr sz="1600"/>
              </a:p>
            </p:txBody>
          </p:sp>
          <p:sp>
            <p:nvSpPr>
              <p:cNvPr id="997" name="Shape 997"/>
              <p:cNvSpPr/>
              <p:nvPr/>
            </p:nvSpPr>
            <p:spPr>
              <a:xfrm flipV="1">
                <a:off x="1568572" y="1322136"/>
                <a:ext cx="4275851" cy="104310"/>
              </a:xfrm>
              <a:prstGeom prst="line">
                <a:avLst/>
              </a:prstGeom>
              <a:noFill/>
              <a:ln w="63500" cap="flat">
                <a:solidFill>
                  <a:srgbClr val="53585F"/>
                </a:solidFill>
                <a:prstDash val="solid"/>
                <a:miter lim="400000"/>
              </a:ln>
              <a:effectLst/>
            </p:spPr>
            <p:txBody>
              <a:bodyPr wrap="square" lIns="0" tIns="0" rIns="0" bIns="0" numCol="1" anchor="ctr">
                <a:noAutofit/>
              </a:bodyPr>
              <a:lstStyle/>
              <a:p>
                <a:pPr lvl="0">
                  <a:defRPr sz="3200"/>
                </a:pPr>
                <a:endParaRPr sz="1600"/>
              </a:p>
            </p:txBody>
          </p:sp>
        </p:grpSp>
        <p:grpSp>
          <p:nvGrpSpPr>
            <p:cNvPr id="1011" name="Group 1011"/>
            <p:cNvGrpSpPr/>
            <p:nvPr/>
          </p:nvGrpSpPr>
          <p:grpSpPr>
            <a:xfrm>
              <a:off x="4854064" y="2364432"/>
              <a:ext cx="1952131" cy="1903323"/>
              <a:chOff x="-157280" y="-333702"/>
              <a:chExt cx="3904261" cy="3806644"/>
            </a:xfrm>
            <a:solidFill>
              <a:schemeClr val="bg2">
                <a:lumMod val="25000"/>
              </a:schemeClr>
            </a:solidFill>
          </p:grpSpPr>
          <p:sp>
            <p:nvSpPr>
              <p:cNvPr id="1008" name="Shape 1008"/>
              <p:cNvSpPr/>
              <p:nvPr/>
            </p:nvSpPr>
            <p:spPr>
              <a:xfrm>
                <a:off x="-157280" y="-333702"/>
                <a:ext cx="3904261" cy="3806644"/>
              </a:xfrm>
              <a:prstGeom prst="roundRect">
                <a:avLst>
                  <a:gd name="adj" fmla="val 50000"/>
                </a:avLst>
              </a:prstGeom>
              <a:grpFill/>
              <a:ln w="12700" cap="flat">
                <a:solidFill>
                  <a:schemeClr val="bg1"/>
                </a:solidFill>
                <a:miter lim="400000"/>
              </a:ln>
              <a:effectLst/>
            </p:spPr>
            <p:txBody>
              <a:bodyPr wrap="square" lIns="0" tIns="0" rIns="0" bIns="0" numCol="1" anchor="ctr">
                <a:noAutofit/>
              </a:bodyPr>
              <a:lstStyle/>
              <a:p>
                <a:pPr lvl="0">
                  <a:defRPr sz="3200">
                    <a:solidFill>
                      <a:srgbClr val="FFFFFF"/>
                    </a:solidFill>
                  </a:defRPr>
                </a:pPr>
                <a:endParaRPr sz="1600"/>
              </a:p>
            </p:txBody>
          </p:sp>
          <p:sp>
            <p:nvSpPr>
              <p:cNvPr id="1009" name="Shape 1009"/>
              <p:cNvSpPr/>
              <p:nvPr/>
            </p:nvSpPr>
            <p:spPr>
              <a:xfrm>
                <a:off x="140754" y="-92956"/>
                <a:ext cx="3367797" cy="3327472"/>
              </a:xfrm>
              <a:prstGeom prst="roundRect">
                <a:avLst>
                  <a:gd name="adj" fmla="val 50000"/>
                </a:avLst>
              </a:prstGeom>
              <a:grpFill/>
              <a:ln w="25400" cap="flat">
                <a:solidFill>
                  <a:schemeClr val="bg1"/>
                </a:solidFill>
                <a:prstDash val="solid"/>
                <a:miter lim="400000"/>
              </a:ln>
              <a:effectLst/>
            </p:spPr>
            <p:txBody>
              <a:bodyPr wrap="square" lIns="0" tIns="0" rIns="0" bIns="0" numCol="1" anchor="ctr">
                <a:noAutofit/>
              </a:bodyPr>
              <a:lstStyle/>
              <a:p>
                <a:pPr lvl="0">
                  <a:defRPr sz="3200">
                    <a:solidFill>
                      <a:srgbClr val="FFFFFF"/>
                    </a:solidFill>
                  </a:defRPr>
                </a:pPr>
                <a:endParaRPr sz="1600"/>
              </a:p>
            </p:txBody>
          </p:sp>
        </p:grpSp>
        <p:sp>
          <p:nvSpPr>
            <p:cNvPr id="76" name="Shape 989"/>
            <p:cNvSpPr/>
            <p:nvPr/>
          </p:nvSpPr>
          <p:spPr>
            <a:xfrm>
              <a:off x="5010866" y="2817775"/>
              <a:ext cx="1638086" cy="89714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ctr">
                <a:lnSpc>
                  <a:spcPts val="1450"/>
                </a:lnSpc>
                <a:spcBef>
                  <a:spcPts val="300"/>
                </a:spcBef>
                <a:defRPr sz="1800"/>
              </a:pPr>
              <a:r>
                <a:rPr lang="en-US" sz="1500" b="1" dirty="0" smtClean="0">
                  <a:solidFill>
                    <a:schemeClr val="accent1">
                      <a:lumMod val="60000"/>
                      <a:lumOff val="40000"/>
                    </a:schemeClr>
                  </a:solidFill>
                  <a:latin typeface="Roboto Regular"/>
                  <a:ea typeface="Roboto Regular"/>
                  <a:cs typeface="Roboto Regular"/>
                  <a:sym typeface="Roboto Regular"/>
                </a:rPr>
                <a:t>OUR RECRUITMET AREAS</a:t>
              </a:r>
              <a:endParaRPr sz="1500" b="1" dirty="0">
                <a:solidFill>
                  <a:schemeClr val="accent1">
                    <a:lumMod val="60000"/>
                    <a:lumOff val="40000"/>
                  </a:schemeClr>
                </a:solidFill>
                <a:latin typeface="Roboto Regular"/>
                <a:ea typeface="Roboto Regular"/>
                <a:cs typeface="Roboto Regular"/>
                <a:sym typeface="Roboto Regular"/>
              </a:endParaRPr>
            </a:p>
          </p:txBody>
        </p:sp>
        <p:grpSp>
          <p:nvGrpSpPr>
            <p:cNvPr id="950" name="Group 950"/>
            <p:cNvGrpSpPr/>
            <p:nvPr/>
          </p:nvGrpSpPr>
          <p:grpSpPr>
            <a:xfrm>
              <a:off x="7012598" y="1905477"/>
              <a:ext cx="1077405" cy="1077405"/>
              <a:chOff x="0" y="0"/>
              <a:chExt cx="2154807" cy="2154807"/>
            </a:xfrm>
          </p:grpSpPr>
          <p:sp>
            <p:nvSpPr>
              <p:cNvPr id="948" name="Shape 948"/>
              <p:cNvSpPr/>
              <p:nvPr/>
            </p:nvSpPr>
            <p:spPr>
              <a:xfrm>
                <a:off x="0" y="-1"/>
                <a:ext cx="2154808" cy="2154809"/>
              </a:xfrm>
              <a:prstGeom prst="roundRect">
                <a:avLst>
                  <a:gd name="adj" fmla="val 50000"/>
                </a:avLst>
              </a:prstGeom>
              <a:noFill/>
              <a:ln w="25400" cap="flat">
                <a:solidFill>
                  <a:srgbClr val="A6AAA9"/>
                </a:solidFill>
                <a:prstDash val="solid"/>
                <a:miter lim="400000"/>
              </a:ln>
              <a:effectLst/>
            </p:spPr>
            <p:txBody>
              <a:bodyPr wrap="square" lIns="0" tIns="0" rIns="0" bIns="0" numCol="1" anchor="ctr">
                <a:noAutofit/>
              </a:bodyPr>
              <a:lstStyle/>
              <a:p>
                <a:pPr lvl="0">
                  <a:defRPr sz="3200">
                    <a:solidFill>
                      <a:srgbClr val="FFFFFF"/>
                    </a:solidFill>
                  </a:defRPr>
                </a:pPr>
                <a:endParaRPr sz="1600"/>
              </a:p>
            </p:txBody>
          </p:sp>
          <p:sp>
            <p:nvSpPr>
              <p:cNvPr id="949" name="Shape 949"/>
              <p:cNvSpPr/>
              <p:nvPr/>
            </p:nvSpPr>
            <p:spPr>
              <a:xfrm>
                <a:off x="141763" y="141763"/>
                <a:ext cx="1871281" cy="1871281"/>
              </a:xfrm>
              <a:prstGeom prst="roundRect">
                <a:avLst>
                  <a:gd name="adj" fmla="val 50000"/>
                </a:avLst>
              </a:prstGeom>
              <a:solidFill>
                <a:srgbClr val="00B050"/>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cxnSp>
          <p:nvCxnSpPr>
            <p:cNvPr id="82" name="Straight Connector 81"/>
            <p:cNvCxnSpPr/>
            <p:nvPr/>
          </p:nvCxnSpPr>
          <p:spPr>
            <a:xfrm flipH="1" flipV="1">
              <a:off x="4524683" y="2743158"/>
              <a:ext cx="483484" cy="32373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564999" y="3891693"/>
              <a:ext cx="486503" cy="3039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6559318" y="3894628"/>
              <a:ext cx="524162" cy="27205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09799" y="2233207"/>
              <a:ext cx="2989348" cy="842648"/>
            </a:xfrm>
            <a:prstGeom prst="rect">
              <a:avLst/>
            </a:prstGeom>
            <a:noFill/>
          </p:spPr>
          <p:txBody>
            <a:bodyPr wrap="square">
              <a:spAutoFit/>
            </a:bodyPr>
            <a:lstStyle/>
            <a:p>
              <a:pPr algn="just" eaLnBrk="1" fontAlgn="auto" hangingPunct="1">
                <a:spcBef>
                  <a:spcPts val="0"/>
                </a:spcBef>
                <a:spcAft>
                  <a:spcPts val="0"/>
                </a:spcAft>
                <a:defRPr/>
              </a:pPr>
              <a:r>
                <a:rPr lang="id-ID" sz="1400" dirty="0">
                  <a:latin typeface="Roboto Regular"/>
                  <a:ea typeface="Roboto Regular"/>
                  <a:cs typeface="Roboto Regular"/>
                </a:rPr>
                <a:t>We </a:t>
              </a:r>
              <a:r>
                <a:rPr lang="id-ID" sz="1400" dirty="0" smtClean="0">
                  <a:latin typeface="Roboto Regular"/>
                  <a:ea typeface="Roboto Regular"/>
                  <a:cs typeface="Roboto Regular"/>
                </a:rPr>
                <a:t>are</a:t>
              </a:r>
              <a:r>
                <a:rPr lang="en-US" sz="1400" dirty="0" smtClean="0">
                  <a:latin typeface="Roboto Regular"/>
                  <a:ea typeface="Roboto Regular"/>
                  <a:cs typeface="Roboto Regular"/>
                </a:rPr>
                <a:t> providing manpower </a:t>
              </a:r>
              <a:r>
                <a:rPr lang="id-ID" sz="1400" dirty="0" smtClean="0">
                  <a:latin typeface="Roboto Regular"/>
                  <a:ea typeface="Roboto Regular"/>
                  <a:cs typeface="Roboto Regular"/>
                </a:rPr>
                <a:t>  </a:t>
              </a:r>
              <a:r>
                <a:rPr lang="en-US" sz="1400" dirty="0" smtClean="0">
                  <a:latin typeface="Roboto Regular"/>
                  <a:ea typeface="Roboto Regular"/>
                  <a:cs typeface="Roboto Regular"/>
                </a:rPr>
                <a:t>for technical and non-technical profiles </a:t>
              </a:r>
              <a:endParaRPr lang="en-US" sz="1400" dirty="0">
                <a:latin typeface="Roboto Regular"/>
                <a:ea typeface="Roboto Regular"/>
                <a:cs typeface="Roboto Regular"/>
              </a:endParaRPr>
            </a:p>
          </p:txBody>
        </p:sp>
        <p:sp>
          <p:nvSpPr>
            <p:cNvPr id="50" name="TextBox 49"/>
            <p:cNvSpPr txBox="1"/>
            <p:nvPr/>
          </p:nvSpPr>
          <p:spPr>
            <a:xfrm>
              <a:off x="376997" y="4248370"/>
              <a:ext cx="2954592" cy="1253438"/>
            </a:xfrm>
            <a:prstGeom prst="rect">
              <a:avLst/>
            </a:prstGeom>
            <a:noFill/>
          </p:spPr>
          <p:txBody>
            <a:bodyPr wrap="square">
              <a:spAutoFit/>
            </a:bodyPr>
            <a:lstStyle/>
            <a:p>
              <a:pPr marL="0" lvl="1" algn="just">
                <a:lnSpc>
                  <a:spcPct val="90000"/>
                </a:lnSpc>
                <a:defRPr/>
              </a:pPr>
              <a:r>
                <a:rPr lang="en-US" sz="1400" dirty="0">
                  <a:latin typeface="Roboto Regular"/>
                  <a:ea typeface="Roboto Regular"/>
                  <a:cs typeface="Roboto Regular"/>
                </a:rPr>
                <a:t>Customer Support, Data process, </a:t>
              </a:r>
              <a:r>
                <a:rPr lang="en-US" sz="1400" dirty="0" smtClean="0">
                  <a:latin typeface="Roboto Regular"/>
                  <a:ea typeface="Roboto Regular"/>
                  <a:cs typeface="Roboto Regular"/>
                </a:rPr>
                <a:t>Operations, Sales and Marketing  </a:t>
              </a:r>
              <a:r>
                <a:rPr lang="en-US" sz="1400" dirty="0">
                  <a:latin typeface="Roboto Regular"/>
                  <a:ea typeface="Roboto Regular"/>
                  <a:cs typeface="Roboto Regular"/>
                </a:rPr>
                <a:t>,Back office  live database </a:t>
              </a:r>
            </a:p>
            <a:p>
              <a:pPr algn="r" fontAlgn="auto">
                <a:lnSpc>
                  <a:spcPts val="1450"/>
                </a:lnSpc>
                <a:spcBef>
                  <a:spcPts val="300"/>
                </a:spcBef>
                <a:spcAft>
                  <a:spcPts val="0"/>
                </a:spcAft>
                <a:defRPr sz="1800"/>
              </a:pPr>
              <a:r>
                <a:rPr lang="en-US" sz="1400" dirty="0" smtClean="0">
                  <a:latin typeface="Roboto Regular"/>
                  <a:ea typeface="Roboto Regular"/>
                  <a:cs typeface="Roboto Regular"/>
                </a:rPr>
                <a:t> </a:t>
              </a:r>
              <a:endParaRPr lang="en-US" sz="1400" dirty="0">
                <a:latin typeface="Roboto Regular"/>
                <a:ea typeface="Roboto Regular"/>
                <a:cs typeface="Roboto Regular"/>
              </a:endParaRPr>
            </a:p>
          </p:txBody>
        </p:sp>
        <p:sp>
          <p:nvSpPr>
            <p:cNvPr id="51" name="TextBox 50"/>
            <p:cNvSpPr txBox="1"/>
            <p:nvPr/>
          </p:nvSpPr>
          <p:spPr>
            <a:xfrm>
              <a:off x="4260457" y="6301879"/>
              <a:ext cx="3188148" cy="842648"/>
            </a:xfrm>
            <a:prstGeom prst="rect">
              <a:avLst/>
            </a:prstGeom>
            <a:noFill/>
          </p:spPr>
          <p:txBody>
            <a:bodyPr wrap="square">
              <a:spAutoFit/>
            </a:bodyPr>
            <a:lstStyle/>
            <a:p>
              <a:pPr algn="just" eaLnBrk="1" fontAlgn="auto" hangingPunct="1">
                <a:spcBef>
                  <a:spcPts val="0"/>
                </a:spcBef>
                <a:spcAft>
                  <a:spcPts val="0"/>
                </a:spcAft>
                <a:defRPr/>
              </a:pPr>
              <a:r>
                <a:rPr lang="en-US" sz="1400" dirty="0" smtClean="0">
                  <a:latin typeface="Roboto Regular"/>
                  <a:ea typeface="Roboto Regular"/>
                  <a:cs typeface="Roboto Regular"/>
                </a:rPr>
                <a:t>Manpower related to  steel auto cement and other manufacturing profiles Specially Head Hunting </a:t>
              </a:r>
              <a:endParaRPr lang="en-US" sz="1400" dirty="0">
                <a:latin typeface="Roboto Regular"/>
                <a:ea typeface="Roboto Regular"/>
                <a:cs typeface="Roboto Regular"/>
              </a:endParaRPr>
            </a:p>
          </p:txBody>
        </p:sp>
        <p:sp>
          <p:nvSpPr>
            <p:cNvPr id="52" name="TextBox 51"/>
            <p:cNvSpPr txBox="1"/>
            <p:nvPr/>
          </p:nvSpPr>
          <p:spPr>
            <a:xfrm>
              <a:off x="3816255" y="-33155"/>
              <a:ext cx="3097100" cy="842648"/>
            </a:xfrm>
            <a:prstGeom prst="rect">
              <a:avLst/>
            </a:prstGeom>
            <a:noFill/>
          </p:spPr>
          <p:txBody>
            <a:bodyPr wrap="square">
              <a:spAutoFit/>
            </a:bodyPr>
            <a:lstStyle/>
            <a:p>
              <a:pPr algn="just" eaLnBrk="1" fontAlgn="auto" hangingPunct="1">
                <a:spcBef>
                  <a:spcPts val="0"/>
                </a:spcBef>
                <a:spcAft>
                  <a:spcPts val="0"/>
                </a:spcAft>
                <a:defRPr/>
              </a:pPr>
              <a:r>
                <a:rPr lang="en-US" sz="1400" dirty="0" smtClean="0">
                  <a:latin typeface="Roboto Regular"/>
                  <a:ea typeface="Roboto Regular"/>
                  <a:cs typeface="Roboto Regular"/>
                </a:rPr>
                <a:t>We provides manpower in S/W development and  Outsourced services for IT enabled services</a:t>
              </a:r>
              <a:endParaRPr lang="en-US" sz="1400" dirty="0">
                <a:latin typeface="Roboto Regular"/>
                <a:ea typeface="Roboto Regular"/>
                <a:cs typeface="Roboto Regular"/>
              </a:endParaRPr>
            </a:p>
          </p:txBody>
        </p:sp>
        <p:sp>
          <p:nvSpPr>
            <p:cNvPr id="53" name="TextBox 52"/>
            <p:cNvSpPr txBox="1"/>
            <p:nvPr/>
          </p:nvSpPr>
          <p:spPr>
            <a:xfrm>
              <a:off x="8239829" y="2244037"/>
              <a:ext cx="3120226" cy="1088419"/>
            </a:xfrm>
            <a:prstGeom prst="rect">
              <a:avLst/>
            </a:prstGeom>
            <a:noFill/>
          </p:spPr>
          <p:txBody>
            <a:bodyPr wrap="square">
              <a:spAutoFit/>
            </a:bodyPr>
            <a:lstStyle/>
            <a:p>
              <a:pPr algn="just" eaLnBrk="1" fontAlgn="auto" hangingPunct="1">
                <a:spcBef>
                  <a:spcPts val="0"/>
                </a:spcBef>
                <a:spcAft>
                  <a:spcPts val="0"/>
                </a:spcAft>
                <a:defRPr/>
              </a:pPr>
              <a:r>
                <a:rPr lang="en-US" sz="1400" dirty="0" smtClean="0">
                  <a:latin typeface="Roboto Regular"/>
                  <a:ea typeface="Roboto Regular"/>
                  <a:cs typeface="Roboto Regular"/>
                </a:rPr>
                <a:t> Engage to provide employees  for Inbound </a:t>
              </a:r>
              <a:r>
                <a:rPr lang="en-US" sz="1400" dirty="0">
                  <a:latin typeface="Roboto Regular"/>
                  <a:ea typeface="Roboto Regular"/>
                  <a:cs typeface="Roboto Regular"/>
                </a:rPr>
                <a:t>and Out </a:t>
              </a:r>
              <a:r>
                <a:rPr lang="en-US" sz="1400" dirty="0" smtClean="0">
                  <a:latin typeface="Roboto Regular"/>
                  <a:ea typeface="Roboto Regular"/>
                  <a:cs typeface="Roboto Regular"/>
                </a:rPr>
                <a:t>bound services like non-primary to third party business activities</a:t>
              </a:r>
              <a:endParaRPr lang="en-US" sz="1400" dirty="0">
                <a:latin typeface="Roboto Regular"/>
                <a:ea typeface="Roboto Regular"/>
                <a:cs typeface="Roboto Regular"/>
              </a:endParaRPr>
            </a:p>
          </p:txBody>
        </p:sp>
        <p:sp>
          <p:nvSpPr>
            <p:cNvPr id="54" name="TextBox 53"/>
            <p:cNvSpPr txBox="1"/>
            <p:nvPr/>
          </p:nvSpPr>
          <p:spPr>
            <a:xfrm>
              <a:off x="8239829" y="4448667"/>
              <a:ext cx="3110313" cy="1088419"/>
            </a:xfrm>
            <a:prstGeom prst="rect">
              <a:avLst/>
            </a:prstGeom>
            <a:noFill/>
          </p:spPr>
          <p:txBody>
            <a:bodyPr wrap="square">
              <a:spAutoFit/>
            </a:bodyPr>
            <a:lstStyle/>
            <a:p>
              <a:pPr algn="just">
                <a:defRPr/>
              </a:pPr>
              <a:r>
                <a:rPr lang="id-ID" sz="1400" dirty="0">
                  <a:latin typeface="Roboto Regular"/>
                  <a:ea typeface="Roboto Regular"/>
                  <a:cs typeface="Roboto Regular"/>
                </a:rPr>
                <a:t>We are placing </a:t>
              </a:r>
              <a:r>
                <a:rPr lang="en-US" sz="1400" dirty="0" smtClean="0">
                  <a:latin typeface="Roboto Regular"/>
                  <a:ea typeface="Roboto Regular"/>
                  <a:cs typeface="Roboto Regular"/>
                </a:rPr>
                <a:t>shortlisted manpower for information based business related activities.</a:t>
              </a:r>
              <a:endParaRPr lang="en-US" sz="1400" dirty="0">
                <a:latin typeface="Roboto Regular"/>
                <a:ea typeface="Roboto Regular"/>
                <a:cs typeface="Roboto Regular"/>
              </a:endParaRPr>
            </a:p>
          </p:txBody>
        </p:sp>
      </p:grpSp>
      <p:pic>
        <p:nvPicPr>
          <p:cNvPr id="55" name="Picture 5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027678" y="2103900"/>
            <a:ext cx="672068" cy="659044"/>
          </a:xfrm>
          <a:prstGeom prst="rect">
            <a:avLst/>
          </a:prstGeom>
        </p:spPr>
      </p:pic>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438733" y="1059514"/>
            <a:ext cx="978798" cy="1059991"/>
          </a:xfrm>
          <a:prstGeom prst="rect">
            <a:avLst/>
          </a:prstGeom>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740204" y="3692836"/>
            <a:ext cx="1223784" cy="1018427"/>
          </a:xfrm>
          <a:prstGeom prst="rect">
            <a:avLst/>
          </a:prstGeom>
        </p:spPr>
      </p:pic>
      <p:pic>
        <p:nvPicPr>
          <p:cNvPr id="6" name="Picture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328563" y="4502608"/>
            <a:ext cx="1119883" cy="996612"/>
          </a:xfrm>
          <a:prstGeom prst="rect">
            <a:avLst/>
          </a:prstGeom>
        </p:spPr>
      </p:pic>
      <p:pic>
        <p:nvPicPr>
          <p:cNvPr id="7" name="Picture 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907898" y="3657164"/>
            <a:ext cx="1122917" cy="1089772"/>
          </a:xfrm>
          <a:prstGeom prst="rect">
            <a:avLst/>
          </a:prstGeom>
        </p:spPr>
      </p:pic>
      <p:pic>
        <p:nvPicPr>
          <p:cNvPr id="8" name="Picture 7"/>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6903745" y="1876827"/>
            <a:ext cx="1062125" cy="1111897"/>
          </a:xfrm>
          <a:prstGeom prst="rect">
            <a:avLst/>
          </a:prstGeom>
        </p:spPr>
      </p:pic>
      <p:pic>
        <p:nvPicPr>
          <p:cNvPr id="9" name="Picture 8"/>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3835040" y="1929319"/>
            <a:ext cx="1099889" cy="1093597"/>
          </a:xfrm>
          <a:prstGeom prst="rect">
            <a:avLst/>
          </a:prstGeom>
        </p:spPr>
      </p:pic>
      <p:pic>
        <p:nvPicPr>
          <p:cNvPr id="2050" name="Picture 2"/>
          <p:cNvPicPr>
            <a:picLocks noChangeAspect="1" noChangeArrowheads="1"/>
          </p:cNvPicPr>
          <p:nvPr/>
        </p:nvPicPr>
        <p:blipFill>
          <a:blip r:embed="rId9" cstate="print"/>
          <a:srcRect/>
          <a:stretch>
            <a:fillRect/>
          </a:stretch>
        </p:blipFill>
        <p:spPr bwMode="auto">
          <a:xfrm>
            <a:off x="8834879" y="270942"/>
            <a:ext cx="2947389" cy="1063182"/>
          </a:xfrm>
          <a:prstGeom prst="rect">
            <a:avLst/>
          </a:prstGeom>
          <a:noFill/>
          <a:ln w="9525">
            <a:noFill/>
            <a:miter lim="800000"/>
            <a:headEnd/>
            <a:tailEnd/>
          </a:ln>
          <a:effectLst/>
        </p:spPr>
      </p:pic>
    </p:spTree>
    <p:extLst>
      <p:ext uri="{BB962C8B-B14F-4D97-AF65-F5344CB8AC3E}">
        <p14:creationId xmlns="" xmlns:p14="http://schemas.microsoft.com/office/powerpoint/2010/main" val="902143423"/>
      </p:ext>
    </p:extLst>
  </p:cSld>
  <p:clrMapOvr>
    <a:masterClrMapping/>
  </p:clrMapOvr>
  <mc:AlternateContent xmlns:mc="http://schemas.openxmlformats.org/markup-compatibility/2006">
    <mc:Choice xmlns="" xmlns:p14="http://schemas.microsoft.com/office/powerpoint/2010/main" Requires="p14">
      <p:transition spd="slow" advClick="0" advTm="0">
        <p14:warp dir="in"/>
      </p:transition>
    </mc:Choice>
    <mc:Fallback>
      <p:transition spd="slow" advClick="0"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2" fill="hold" grpId="0" nodeType="afterEffect">
                                  <p:stCondLst>
                                    <p:cond delay="0"/>
                                  </p:stCondLst>
                                  <p:iterate>
                                    <p:tmAbs val="0"/>
                                  </p:iterate>
                                  <p:childTnLst>
                                    <p:set>
                                      <p:cBhvr>
                                        <p:cTn id="6" fill="hold"/>
                                        <p:tgtEl>
                                          <p:spTgt spid="994"/>
                                        </p:tgtEl>
                                        <p:attrNameLst>
                                          <p:attrName>style.visibility</p:attrName>
                                        </p:attrNameLst>
                                      </p:cBhvr>
                                      <p:to>
                                        <p:strVal val="visible"/>
                                      </p:to>
                                    </p:set>
                                    <p:animEffect transition="in" filter="dissolve(left)">
                                      <p:cBhvr>
                                        <p:cTn id="7" dur="500"/>
                                        <p:tgtEl>
                                          <p:spTgt spid="994"/>
                                        </p:tgtEl>
                                      </p:cBhvr>
                                    </p:animEffect>
                                  </p:childTnLst>
                                </p:cTn>
                              </p:par>
                            </p:childTnLst>
                          </p:cTn>
                        </p:par>
                        <p:par>
                          <p:cTn id="8" fill="hold">
                            <p:stCondLst>
                              <p:cond delay="500"/>
                            </p:stCondLst>
                            <p:childTnLst>
                              <p:par>
                                <p:cTn id="9" presetID="9" presetClass="entr" presetSubtype="2" fill="hold" grpId="0" nodeType="afterEffect">
                                  <p:stCondLst>
                                    <p:cond delay="0"/>
                                  </p:stCondLst>
                                  <p:iterate>
                                    <p:tmAbs val="0"/>
                                  </p:iterate>
                                  <p:childTnLst>
                                    <p:set>
                                      <p:cBhvr>
                                        <p:cTn id="10" fill="hold"/>
                                        <p:tgtEl>
                                          <p:spTgt spid="993"/>
                                        </p:tgtEl>
                                        <p:attrNameLst>
                                          <p:attrName>style.visibility</p:attrName>
                                        </p:attrNameLst>
                                      </p:cBhvr>
                                      <p:to>
                                        <p:strVal val="visible"/>
                                      </p:to>
                                    </p:set>
                                    <p:animEffect transition="in" filter="dissolve(left)">
                                      <p:cBhvr>
                                        <p:cTn id="11"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 grpId="0" animBg="1" advAuto="0"/>
      <p:bldP spid="994"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9" name="Shape 3739"/>
          <p:cNvSpPr/>
          <p:nvPr/>
        </p:nvSpPr>
        <p:spPr>
          <a:xfrm>
            <a:off x="-1" y="-1"/>
            <a:ext cx="12192001" cy="6858001"/>
          </a:xfrm>
          <a:prstGeom prst="rect">
            <a:avLst/>
          </a:prstGeom>
          <a:ln w="25400">
            <a:noFill/>
            <a:miter lim="400000"/>
          </a:ln>
        </p:spPr>
        <p:txBody>
          <a:bodyPr lIns="25400" tIns="25400" rIns="25400" bIns="25400" anchor="ctr"/>
          <a:lstStyle/>
          <a:p>
            <a:pPr lvl="0">
              <a:defRPr sz="3200"/>
            </a:pPr>
            <a:endParaRPr sz="1600"/>
          </a:p>
        </p:txBody>
      </p:sp>
      <p:grpSp>
        <p:nvGrpSpPr>
          <p:cNvPr id="5" name="Group 4"/>
          <p:cNvGrpSpPr/>
          <p:nvPr/>
        </p:nvGrpSpPr>
        <p:grpSpPr>
          <a:xfrm>
            <a:off x="181701" y="1706917"/>
            <a:ext cx="11230822" cy="5190429"/>
            <a:chOff x="314584" y="1669511"/>
            <a:chExt cx="10591750" cy="4895076"/>
          </a:xfrm>
        </p:grpSpPr>
        <p:sp>
          <p:nvSpPr>
            <p:cNvPr id="3746" name="Shape 3746"/>
            <p:cNvSpPr/>
            <p:nvPr/>
          </p:nvSpPr>
          <p:spPr>
            <a:xfrm flipH="1">
              <a:off x="4390731" y="2150711"/>
              <a:ext cx="1672072" cy="1672378"/>
            </a:xfrm>
            <a:custGeom>
              <a:avLst/>
              <a:gdLst/>
              <a:ahLst/>
              <a:cxnLst>
                <a:cxn ang="0">
                  <a:pos x="wd2" y="hd2"/>
                </a:cxn>
                <a:cxn ang="5400000">
                  <a:pos x="wd2" y="hd2"/>
                </a:cxn>
                <a:cxn ang="10800000">
                  <a:pos x="wd2" y="hd2"/>
                </a:cxn>
                <a:cxn ang="16200000">
                  <a:pos x="wd2" y="hd2"/>
                </a:cxn>
              </a:cxnLst>
              <a:rect l="0" t="0" r="r" b="b"/>
              <a:pathLst>
                <a:path w="20590" h="21422" extrusionOk="0">
                  <a:moveTo>
                    <a:pt x="10289" y="0"/>
                  </a:moveTo>
                  <a:cubicBezTo>
                    <a:pt x="7653" y="0"/>
                    <a:pt x="5014" y="1045"/>
                    <a:pt x="3003" y="3138"/>
                  </a:cubicBezTo>
                  <a:cubicBezTo>
                    <a:pt x="1125" y="5091"/>
                    <a:pt x="137" y="7614"/>
                    <a:pt x="13" y="10172"/>
                  </a:cubicBezTo>
                  <a:cubicBezTo>
                    <a:pt x="-5" y="10536"/>
                    <a:pt x="-5" y="10902"/>
                    <a:pt x="13" y="11266"/>
                  </a:cubicBezTo>
                  <a:lnTo>
                    <a:pt x="13" y="21397"/>
                  </a:lnTo>
                  <a:lnTo>
                    <a:pt x="9586" y="21397"/>
                  </a:lnTo>
                  <a:cubicBezTo>
                    <a:pt x="12451" y="21600"/>
                    <a:pt x="15382" y="20572"/>
                    <a:pt x="17572" y="18293"/>
                  </a:cubicBezTo>
                  <a:cubicBezTo>
                    <a:pt x="21595" y="14109"/>
                    <a:pt x="21595" y="7322"/>
                    <a:pt x="17572" y="3138"/>
                  </a:cubicBezTo>
                  <a:cubicBezTo>
                    <a:pt x="15561" y="1045"/>
                    <a:pt x="12925" y="0"/>
                    <a:pt x="10289" y="0"/>
                  </a:cubicBezTo>
                  <a:close/>
                </a:path>
              </a:pathLst>
            </a:custGeom>
            <a:solidFill>
              <a:schemeClr val="accent6"/>
            </a:solidFill>
            <a:ln w="12700" cap="flat">
              <a:noFill/>
              <a:miter lim="400000"/>
              <a:tailEnd type="triangle" w="med" len="med"/>
            </a:ln>
            <a:effectLst/>
          </p:spPr>
          <p:txBody>
            <a:bodyPr wrap="square" lIns="60960" tIns="60960" rIns="60960" bIns="60960" numCol="1" anchor="ctr">
              <a:noAutofit/>
            </a:bodyPr>
            <a:lstStyle/>
            <a:p>
              <a:pPr defTabSz="228600">
                <a:lnSpc>
                  <a:spcPct val="80000"/>
                </a:lnSpc>
                <a:defRPr sz="8400">
                  <a:solidFill>
                    <a:srgbClr val="1B1B1B"/>
                  </a:solidFill>
                  <a:latin typeface="Lato Regular"/>
                  <a:ea typeface="Lato Regular"/>
                  <a:cs typeface="Lato Regular"/>
                  <a:sym typeface="Lato Regular"/>
                </a:defRPr>
              </a:pPr>
              <a:endParaRPr sz="4200"/>
            </a:p>
          </p:txBody>
        </p:sp>
        <p:sp>
          <p:nvSpPr>
            <p:cNvPr id="3749" name="Shape 3749"/>
            <p:cNvSpPr/>
            <p:nvPr/>
          </p:nvSpPr>
          <p:spPr>
            <a:xfrm rot="10800000">
              <a:off x="4390731" y="3932048"/>
              <a:ext cx="1672071" cy="1672378"/>
            </a:xfrm>
            <a:custGeom>
              <a:avLst/>
              <a:gdLst/>
              <a:ahLst/>
              <a:cxnLst>
                <a:cxn ang="0">
                  <a:pos x="wd2" y="hd2"/>
                </a:cxn>
                <a:cxn ang="5400000">
                  <a:pos x="wd2" y="hd2"/>
                </a:cxn>
                <a:cxn ang="10800000">
                  <a:pos x="wd2" y="hd2"/>
                </a:cxn>
                <a:cxn ang="16200000">
                  <a:pos x="wd2" y="hd2"/>
                </a:cxn>
              </a:cxnLst>
              <a:rect l="0" t="0" r="r" b="b"/>
              <a:pathLst>
                <a:path w="20590" h="21422" extrusionOk="0">
                  <a:moveTo>
                    <a:pt x="10289" y="0"/>
                  </a:moveTo>
                  <a:cubicBezTo>
                    <a:pt x="7653" y="0"/>
                    <a:pt x="5014" y="1045"/>
                    <a:pt x="3003" y="3138"/>
                  </a:cubicBezTo>
                  <a:cubicBezTo>
                    <a:pt x="1125" y="5091"/>
                    <a:pt x="137" y="7614"/>
                    <a:pt x="13" y="10172"/>
                  </a:cubicBezTo>
                  <a:cubicBezTo>
                    <a:pt x="-5" y="10536"/>
                    <a:pt x="-5" y="10902"/>
                    <a:pt x="13" y="11266"/>
                  </a:cubicBezTo>
                  <a:lnTo>
                    <a:pt x="13" y="21397"/>
                  </a:lnTo>
                  <a:lnTo>
                    <a:pt x="9586" y="21397"/>
                  </a:lnTo>
                  <a:cubicBezTo>
                    <a:pt x="12451" y="21600"/>
                    <a:pt x="15382" y="20572"/>
                    <a:pt x="17572" y="18293"/>
                  </a:cubicBezTo>
                  <a:cubicBezTo>
                    <a:pt x="21595" y="14109"/>
                    <a:pt x="21595" y="7322"/>
                    <a:pt x="17572" y="3138"/>
                  </a:cubicBezTo>
                  <a:cubicBezTo>
                    <a:pt x="15561" y="1045"/>
                    <a:pt x="12925" y="0"/>
                    <a:pt x="10289" y="0"/>
                  </a:cubicBezTo>
                  <a:close/>
                </a:path>
              </a:pathLst>
            </a:custGeom>
            <a:solidFill>
              <a:srgbClr val="FFC000"/>
            </a:solidFill>
            <a:ln w="12700" cap="flat">
              <a:noFill/>
              <a:miter lim="400000"/>
              <a:tailEnd type="triangle" w="med" len="med"/>
            </a:ln>
            <a:effectLst/>
          </p:spPr>
          <p:txBody>
            <a:bodyPr wrap="square" lIns="60960" tIns="60960" rIns="60960" bIns="60960" numCol="1" anchor="ctr">
              <a:noAutofit/>
            </a:bodyPr>
            <a:lstStyle/>
            <a:p>
              <a:pPr defTabSz="228600">
                <a:defRPr sz="8400">
                  <a:solidFill>
                    <a:srgbClr val="1B1B1B"/>
                  </a:solidFill>
                  <a:latin typeface="Lato Regular"/>
                  <a:ea typeface="Lato Regular"/>
                  <a:cs typeface="Lato Regular"/>
                  <a:sym typeface="Lato Regular"/>
                </a:defRPr>
              </a:pPr>
              <a:endParaRPr sz="4200"/>
            </a:p>
          </p:txBody>
        </p:sp>
        <p:sp>
          <p:nvSpPr>
            <p:cNvPr id="3752" name="Shape 3752"/>
            <p:cNvSpPr/>
            <p:nvPr/>
          </p:nvSpPr>
          <p:spPr>
            <a:xfrm>
              <a:off x="6175714" y="2150711"/>
              <a:ext cx="1672071" cy="1672378"/>
            </a:xfrm>
            <a:custGeom>
              <a:avLst/>
              <a:gdLst/>
              <a:ahLst/>
              <a:cxnLst>
                <a:cxn ang="0">
                  <a:pos x="wd2" y="hd2"/>
                </a:cxn>
                <a:cxn ang="5400000">
                  <a:pos x="wd2" y="hd2"/>
                </a:cxn>
                <a:cxn ang="10800000">
                  <a:pos x="wd2" y="hd2"/>
                </a:cxn>
                <a:cxn ang="16200000">
                  <a:pos x="wd2" y="hd2"/>
                </a:cxn>
              </a:cxnLst>
              <a:rect l="0" t="0" r="r" b="b"/>
              <a:pathLst>
                <a:path w="20590" h="21422" extrusionOk="0">
                  <a:moveTo>
                    <a:pt x="10289" y="0"/>
                  </a:moveTo>
                  <a:cubicBezTo>
                    <a:pt x="7653" y="0"/>
                    <a:pt x="5014" y="1045"/>
                    <a:pt x="3003" y="3138"/>
                  </a:cubicBezTo>
                  <a:cubicBezTo>
                    <a:pt x="1125" y="5091"/>
                    <a:pt x="137" y="7614"/>
                    <a:pt x="13" y="10172"/>
                  </a:cubicBezTo>
                  <a:cubicBezTo>
                    <a:pt x="-5" y="10536"/>
                    <a:pt x="-5" y="10902"/>
                    <a:pt x="13" y="11266"/>
                  </a:cubicBezTo>
                  <a:lnTo>
                    <a:pt x="13" y="21397"/>
                  </a:lnTo>
                  <a:lnTo>
                    <a:pt x="9586" y="21397"/>
                  </a:lnTo>
                  <a:cubicBezTo>
                    <a:pt x="12451" y="21600"/>
                    <a:pt x="15382" y="20572"/>
                    <a:pt x="17572" y="18293"/>
                  </a:cubicBezTo>
                  <a:cubicBezTo>
                    <a:pt x="21595" y="14109"/>
                    <a:pt x="21595" y="7322"/>
                    <a:pt x="17572" y="3138"/>
                  </a:cubicBezTo>
                  <a:cubicBezTo>
                    <a:pt x="15561" y="1045"/>
                    <a:pt x="12925" y="0"/>
                    <a:pt x="10289" y="0"/>
                  </a:cubicBezTo>
                  <a:close/>
                </a:path>
              </a:pathLst>
            </a:custGeom>
            <a:solidFill>
              <a:schemeClr val="accent1"/>
            </a:solidFill>
            <a:ln w="12700" cap="flat">
              <a:noFill/>
              <a:miter lim="400000"/>
              <a:tailEnd type="triangle" w="med" len="med"/>
            </a:ln>
            <a:effectLst/>
          </p:spPr>
          <p:txBody>
            <a:bodyPr wrap="square" lIns="60960" tIns="60960" rIns="60960" bIns="60960" numCol="1" anchor="ctr">
              <a:noAutofit/>
            </a:bodyPr>
            <a:lstStyle/>
            <a:p>
              <a:pPr defTabSz="228600">
                <a:lnSpc>
                  <a:spcPct val="80000"/>
                </a:lnSpc>
                <a:defRPr sz="8400">
                  <a:solidFill>
                    <a:srgbClr val="1B1B1B"/>
                  </a:solidFill>
                  <a:latin typeface="Lato Regular"/>
                  <a:ea typeface="Lato Regular"/>
                  <a:cs typeface="Lato Regular"/>
                  <a:sym typeface="Lato Regular"/>
                </a:defRPr>
              </a:pPr>
              <a:endParaRPr sz="4200"/>
            </a:p>
          </p:txBody>
        </p:sp>
        <p:sp>
          <p:nvSpPr>
            <p:cNvPr id="3755" name="Shape 3755"/>
            <p:cNvSpPr/>
            <p:nvPr/>
          </p:nvSpPr>
          <p:spPr>
            <a:xfrm rot="10800000" flipH="1">
              <a:off x="6175714" y="3932048"/>
              <a:ext cx="1672071" cy="1672378"/>
            </a:xfrm>
            <a:custGeom>
              <a:avLst/>
              <a:gdLst/>
              <a:ahLst/>
              <a:cxnLst>
                <a:cxn ang="0">
                  <a:pos x="wd2" y="hd2"/>
                </a:cxn>
                <a:cxn ang="5400000">
                  <a:pos x="wd2" y="hd2"/>
                </a:cxn>
                <a:cxn ang="10800000">
                  <a:pos x="wd2" y="hd2"/>
                </a:cxn>
                <a:cxn ang="16200000">
                  <a:pos x="wd2" y="hd2"/>
                </a:cxn>
              </a:cxnLst>
              <a:rect l="0" t="0" r="r" b="b"/>
              <a:pathLst>
                <a:path w="20590" h="21422" extrusionOk="0">
                  <a:moveTo>
                    <a:pt x="10289" y="0"/>
                  </a:moveTo>
                  <a:cubicBezTo>
                    <a:pt x="7653" y="0"/>
                    <a:pt x="5014" y="1045"/>
                    <a:pt x="3003" y="3138"/>
                  </a:cubicBezTo>
                  <a:cubicBezTo>
                    <a:pt x="1125" y="5091"/>
                    <a:pt x="137" y="7614"/>
                    <a:pt x="13" y="10172"/>
                  </a:cubicBezTo>
                  <a:cubicBezTo>
                    <a:pt x="-5" y="10536"/>
                    <a:pt x="-5" y="10902"/>
                    <a:pt x="13" y="11266"/>
                  </a:cubicBezTo>
                  <a:lnTo>
                    <a:pt x="13" y="21397"/>
                  </a:lnTo>
                  <a:lnTo>
                    <a:pt x="9586" y="21397"/>
                  </a:lnTo>
                  <a:cubicBezTo>
                    <a:pt x="12451" y="21600"/>
                    <a:pt x="15382" y="20572"/>
                    <a:pt x="17572" y="18293"/>
                  </a:cubicBezTo>
                  <a:cubicBezTo>
                    <a:pt x="21595" y="14109"/>
                    <a:pt x="21595" y="7322"/>
                    <a:pt x="17572" y="3138"/>
                  </a:cubicBezTo>
                  <a:cubicBezTo>
                    <a:pt x="15561" y="1045"/>
                    <a:pt x="12925" y="0"/>
                    <a:pt x="10289" y="0"/>
                  </a:cubicBezTo>
                  <a:close/>
                </a:path>
              </a:pathLst>
            </a:custGeom>
            <a:solidFill>
              <a:srgbClr val="FF0000"/>
            </a:solidFill>
            <a:ln w="12700" cap="flat">
              <a:noFill/>
              <a:miter lim="400000"/>
              <a:tailEnd type="triangle" w="med" len="med"/>
            </a:ln>
            <a:effectLst/>
          </p:spPr>
          <p:txBody>
            <a:bodyPr wrap="square" lIns="60960" tIns="60960" rIns="60960" bIns="60960" numCol="1" anchor="ctr">
              <a:noAutofit/>
            </a:bodyPr>
            <a:lstStyle/>
            <a:p>
              <a:pPr defTabSz="228600">
                <a:defRPr sz="8400">
                  <a:solidFill>
                    <a:srgbClr val="1B1B1B"/>
                  </a:solidFill>
                  <a:latin typeface="Lato Regular"/>
                  <a:ea typeface="Lato Regular"/>
                  <a:cs typeface="Lato Regular"/>
                  <a:sym typeface="Lato Regular"/>
                </a:defRPr>
              </a:pPr>
              <a:endParaRPr sz="4200"/>
            </a:p>
          </p:txBody>
        </p:sp>
        <p:sp>
          <p:nvSpPr>
            <p:cNvPr id="3758" name="Shape 3758"/>
            <p:cNvSpPr/>
            <p:nvPr/>
          </p:nvSpPr>
          <p:spPr>
            <a:xfrm>
              <a:off x="10368230" y="2347362"/>
              <a:ext cx="538104" cy="627779"/>
            </a:xfrm>
            <a:custGeom>
              <a:avLst/>
              <a:gdLst/>
              <a:ahLst/>
              <a:cxnLst>
                <a:cxn ang="0">
                  <a:pos x="wd2" y="hd2"/>
                </a:cxn>
                <a:cxn ang="5400000">
                  <a:pos x="wd2" y="hd2"/>
                </a:cxn>
                <a:cxn ang="10800000">
                  <a:pos x="wd2" y="hd2"/>
                </a:cxn>
                <a:cxn ang="16200000">
                  <a:pos x="wd2" y="hd2"/>
                </a:cxn>
              </a:cxnLst>
              <a:rect l="0" t="0" r="r" b="b"/>
              <a:pathLst>
                <a:path w="21439" h="21461" extrusionOk="0">
                  <a:moveTo>
                    <a:pt x="11912" y="15330"/>
                  </a:moveTo>
                  <a:lnTo>
                    <a:pt x="11912" y="10221"/>
                  </a:lnTo>
                  <a:cubicBezTo>
                    <a:pt x="11912" y="9655"/>
                    <a:pt x="11377" y="9197"/>
                    <a:pt x="10718" y="9197"/>
                  </a:cubicBezTo>
                  <a:cubicBezTo>
                    <a:pt x="10061" y="9197"/>
                    <a:pt x="9528" y="9655"/>
                    <a:pt x="9528" y="10221"/>
                  </a:cubicBezTo>
                  <a:lnTo>
                    <a:pt x="9528" y="15330"/>
                  </a:lnTo>
                  <a:lnTo>
                    <a:pt x="3669" y="15330"/>
                  </a:lnTo>
                  <a:lnTo>
                    <a:pt x="6885" y="11880"/>
                  </a:lnTo>
                  <a:cubicBezTo>
                    <a:pt x="7170" y="11571"/>
                    <a:pt x="7229" y="11153"/>
                    <a:pt x="7032" y="10800"/>
                  </a:cubicBezTo>
                  <a:cubicBezTo>
                    <a:pt x="6835" y="10442"/>
                    <a:pt x="6415" y="10221"/>
                    <a:pt x="5955" y="10221"/>
                  </a:cubicBezTo>
                  <a:lnTo>
                    <a:pt x="4672" y="10221"/>
                  </a:lnTo>
                  <a:lnTo>
                    <a:pt x="10718" y="2805"/>
                  </a:lnTo>
                  <a:lnTo>
                    <a:pt x="16773" y="10221"/>
                  </a:lnTo>
                  <a:lnTo>
                    <a:pt x="15483" y="10221"/>
                  </a:lnTo>
                  <a:cubicBezTo>
                    <a:pt x="15030" y="10221"/>
                    <a:pt x="14608" y="10442"/>
                    <a:pt x="14410" y="10800"/>
                  </a:cubicBezTo>
                  <a:cubicBezTo>
                    <a:pt x="14212" y="11153"/>
                    <a:pt x="14267" y="11571"/>
                    <a:pt x="14557" y="11880"/>
                  </a:cubicBezTo>
                  <a:lnTo>
                    <a:pt x="17774" y="15330"/>
                  </a:lnTo>
                  <a:cubicBezTo>
                    <a:pt x="17774" y="15330"/>
                    <a:pt x="11912" y="15330"/>
                    <a:pt x="11912" y="15330"/>
                  </a:cubicBezTo>
                  <a:close/>
                  <a:moveTo>
                    <a:pt x="21180" y="15712"/>
                  </a:moveTo>
                  <a:lnTo>
                    <a:pt x="17964" y="12260"/>
                  </a:lnTo>
                  <a:lnTo>
                    <a:pt x="19057" y="12260"/>
                  </a:lnTo>
                  <a:cubicBezTo>
                    <a:pt x="19501" y="12260"/>
                    <a:pt x="19908" y="12049"/>
                    <a:pt x="20116" y="11711"/>
                  </a:cubicBezTo>
                  <a:cubicBezTo>
                    <a:pt x="20319" y="11372"/>
                    <a:pt x="20285" y="10967"/>
                    <a:pt x="20037" y="10654"/>
                  </a:cubicBezTo>
                  <a:lnTo>
                    <a:pt x="11695" y="433"/>
                  </a:lnTo>
                  <a:cubicBezTo>
                    <a:pt x="11317" y="-25"/>
                    <a:pt x="10572" y="-139"/>
                    <a:pt x="10039" y="185"/>
                  </a:cubicBezTo>
                  <a:cubicBezTo>
                    <a:pt x="9927" y="251"/>
                    <a:pt x="9847" y="335"/>
                    <a:pt x="9771" y="421"/>
                  </a:cubicBezTo>
                  <a:cubicBezTo>
                    <a:pt x="9742" y="433"/>
                    <a:pt x="1407" y="10654"/>
                    <a:pt x="1407" y="10654"/>
                  </a:cubicBezTo>
                  <a:cubicBezTo>
                    <a:pt x="1152" y="10967"/>
                    <a:pt x="1124" y="11372"/>
                    <a:pt x="1327" y="11711"/>
                  </a:cubicBezTo>
                  <a:cubicBezTo>
                    <a:pt x="1530" y="12049"/>
                    <a:pt x="1936" y="12260"/>
                    <a:pt x="2384" y="12260"/>
                  </a:cubicBezTo>
                  <a:lnTo>
                    <a:pt x="3479" y="12260"/>
                  </a:lnTo>
                  <a:lnTo>
                    <a:pt x="264" y="15712"/>
                  </a:lnTo>
                  <a:cubicBezTo>
                    <a:pt x="-24" y="16017"/>
                    <a:pt x="-82" y="16438"/>
                    <a:pt x="117" y="16795"/>
                  </a:cubicBezTo>
                  <a:cubicBezTo>
                    <a:pt x="314" y="17144"/>
                    <a:pt x="734" y="17370"/>
                    <a:pt x="1194" y="17370"/>
                  </a:cubicBezTo>
                  <a:lnTo>
                    <a:pt x="9528" y="17370"/>
                  </a:lnTo>
                  <a:lnTo>
                    <a:pt x="9528" y="20439"/>
                  </a:lnTo>
                  <a:cubicBezTo>
                    <a:pt x="9528" y="21001"/>
                    <a:pt x="10061" y="21461"/>
                    <a:pt x="10718" y="21461"/>
                  </a:cubicBezTo>
                  <a:cubicBezTo>
                    <a:pt x="11377" y="21461"/>
                    <a:pt x="11912" y="21001"/>
                    <a:pt x="11912" y="20439"/>
                  </a:cubicBezTo>
                  <a:lnTo>
                    <a:pt x="11912" y="17370"/>
                  </a:lnTo>
                  <a:lnTo>
                    <a:pt x="20251" y="17370"/>
                  </a:lnTo>
                  <a:cubicBezTo>
                    <a:pt x="20704" y="17370"/>
                    <a:pt x="21123" y="17144"/>
                    <a:pt x="21320" y="16795"/>
                  </a:cubicBezTo>
                  <a:cubicBezTo>
                    <a:pt x="21518" y="16438"/>
                    <a:pt x="21466" y="16017"/>
                    <a:pt x="21180" y="15712"/>
                  </a:cubicBezTo>
                  <a:cubicBezTo>
                    <a:pt x="21180" y="15712"/>
                    <a:pt x="21180" y="15712"/>
                    <a:pt x="21180" y="15712"/>
                  </a:cubicBezTo>
                  <a:close/>
                </a:path>
              </a:pathLst>
            </a:custGeom>
            <a:solidFill>
              <a:schemeClr val="accent1"/>
            </a:solidFill>
            <a:ln w="12700">
              <a:miter lim="400000"/>
              <a:tailEnd type="triangle"/>
            </a:ln>
          </p:spPr>
          <p:txBody>
            <a:bodyPr lIns="60960" tIns="60960" rIns="60960" bIns="60960" anchor="ctr"/>
            <a:lstStyle/>
            <a:p>
              <a:pPr defTabSz="228600">
                <a:defRPr sz="8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3761" name="Shape 3761"/>
            <p:cNvSpPr/>
            <p:nvPr/>
          </p:nvSpPr>
          <p:spPr>
            <a:xfrm>
              <a:off x="1205092" y="2445915"/>
              <a:ext cx="583801" cy="627785"/>
            </a:xfrm>
            <a:custGeom>
              <a:avLst/>
              <a:gdLst/>
              <a:ahLst/>
              <a:cxnLst>
                <a:cxn ang="0">
                  <a:pos x="wd2" y="hd2"/>
                </a:cxn>
                <a:cxn ang="5400000">
                  <a:pos x="wd2" y="hd2"/>
                </a:cxn>
                <a:cxn ang="10800000">
                  <a:pos x="wd2" y="hd2"/>
                </a:cxn>
                <a:cxn ang="16200000">
                  <a:pos x="wd2" y="hd2"/>
                </a:cxn>
              </a:cxnLst>
              <a:rect l="0" t="0" r="r" b="b"/>
              <a:pathLst>
                <a:path w="21600" h="21600" extrusionOk="0">
                  <a:moveTo>
                    <a:pt x="3230" y="0"/>
                  </a:moveTo>
                  <a:cubicBezTo>
                    <a:pt x="2762" y="0"/>
                    <a:pt x="2367" y="365"/>
                    <a:pt x="2367" y="803"/>
                  </a:cubicBezTo>
                  <a:lnTo>
                    <a:pt x="2367" y="9676"/>
                  </a:lnTo>
                  <a:cubicBezTo>
                    <a:pt x="2367" y="10114"/>
                    <a:pt x="2762" y="10456"/>
                    <a:pt x="3230" y="10456"/>
                  </a:cubicBezTo>
                  <a:cubicBezTo>
                    <a:pt x="3702" y="10456"/>
                    <a:pt x="4068" y="10114"/>
                    <a:pt x="4068" y="9676"/>
                  </a:cubicBezTo>
                  <a:lnTo>
                    <a:pt x="4068" y="1582"/>
                  </a:lnTo>
                  <a:lnTo>
                    <a:pt x="12773" y="1582"/>
                  </a:lnTo>
                  <a:lnTo>
                    <a:pt x="12773" y="7682"/>
                  </a:lnTo>
                  <a:cubicBezTo>
                    <a:pt x="12773" y="8118"/>
                    <a:pt x="13142" y="8484"/>
                    <a:pt x="13611" y="8484"/>
                  </a:cubicBezTo>
                  <a:lnTo>
                    <a:pt x="19751" y="8484"/>
                  </a:lnTo>
                  <a:cubicBezTo>
                    <a:pt x="19793" y="8484"/>
                    <a:pt x="19832" y="8474"/>
                    <a:pt x="19874" y="8461"/>
                  </a:cubicBezTo>
                  <a:lnTo>
                    <a:pt x="19874" y="19995"/>
                  </a:lnTo>
                  <a:lnTo>
                    <a:pt x="4068" y="19995"/>
                  </a:lnTo>
                  <a:lnTo>
                    <a:pt x="4068" y="16831"/>
                  </a:lnTo>
                  <a:cubicBezTo>
                    <a:pt x="4068" y="16393"/>
                    <a:pt x="3702" y="16028"/>
                    <a:pt x="3230" y="16028"/>
                  </a:cubicBezTo>
                  <a:cubicBezTo>
                    <a:pt x="2762" y="16028"/>
                    <a:pt x="2367" y="16393"/>
                    <a:pt x="2367" y="16831"/>
                  </a:cubicBezTo>
                  <a:lnTo>
                    <a:pt x="2367" y="20797"/>
                  </a:lnTo>
                  <a:cubicBezTo>
                    <a:pt x="2367" y="21235"/>
                    <a:pt x="2762" y="21600"/>
                    <a:pt x="3230" y="21600"/>
                  </a:cubicBezTo>
                  <a:lnTo>
                    <a:pt x="20737" y="21600"/>
                  </a:lnTo>
                  <a:cubicBezTo>
                    <a:pt x="21207" y="21600"/>
                    <a:pt x="21600" y="21235"/>
                    <a:pt x="21600" y="20797"/>
                  </a:cubicBezTo>
                  <a:lnTo>
                    <a:pt x="21600" y="6741"/>
                  </a:lnTo>
                  <a:cubicBezTo>
                    <a:pt x="21600" y="6516"/>
                    <a:pt x="21501" y="6314"/>
                    <a:pt x="21329" y="6168"/>
                  </a:cubicBezTo>
                  <a:lnTo>
                    <a:pt x="14449" y="206"/>
                  </a:lnTo>
                  <a:cubicBezTo>
                    <a:pt x="14294" y="73"/>
                    <a:pt x="14072" y="0"/>
                    <a:pt x="13858" y="0"/>
                  </a:cubicBezTo>
                  <a:lnTo>
                    <a:pt x="3230" y="0"/>
                  </a:lnTo>
                  <a:close/>
                  <a:moveTo>
                    <a:pt x="14474" y="2408"/>
                  </a:moveTo>
                  <a:lnTo>
                    <a:pt x="19652" y="6879"/>
                  </a:lnTo>
                  <a:lnTo>
                    <a:pt x="14474" y="6879"/>
                  </a:lnTo>
                  <a:cubicBezTo>
                    <a:pt x="14474" y="6879"/>
                    <a:pt x="14474" y="2408"/>
                    <a:pt x="14474" y="2408"/>
                  </a:cubicBezTo>
                  <a:close/>
                  <a:moveTo>
                    <a:pt x="7521" y="8071"/>
                  </a:moveTo>
                  <a:cubicBezTo>
                    <a:pt x="7302" y="8083"/>
                    <a:pt x="7085" y="8181"/>
                    <a:pt x="6929" y="8346"/>
                  </a:cubicBezTo>
                  <a:cubicBezTo>
                    <a:pt x="6614" y="8677"/>
                    <a:pt x="6648" y="9178"/>
                    <a:pt x="7003" y="9470"/>
                  </a:cubicBezTo>
                  <a:lnTo>
                    <a:pt x="9789" y="11763"/>
                  </a:lnTo>
                  <a:lnTo>
                    <a:pt x="863" y="11763"/>
                  </a:lnTo>
                  <a:cubicBezTo>
                    <a:pt x="395" y="11763"/>
                    <a:pt x="0" y="12128"/>
                    <a:pt x="0" y="12566"/>
                  </a:cubicBezTo>
                  <a:cubicBezTo>
                    <a:pt x="0" y="13003"/>
                    <a:pt x="395" y="13368"/>
                    <a:pt x="863" y="13368"/>
                  </a:cubicBezTo>
                  <a:lnTo>
                    <a:pt x="9764" y="13368"/>
                  </a:lnTo>
                  <a:lnTo>
                    <a:pt x="7003" y="15638"/>
                  </a:lnTo>
                  <a:cubicBezTo>
                    <a:pt x="6648" y="15928"/>
                    <a:pt x="6614" y="16433"/>
                    <a:pt x="6929" y="16762"/>
                  </a:cubicBezTo>
                  <a:cubicBezTo>
                    <a:pt x="7098" y="16935"/>
                    <a:pt x="7328" y="17037"/>
                    <a:pt x="7570" y="17037"/>
                  </a:cubicBezTo>
                  <a:cubicBezTo>
                    <a:pt x="7769" y="17037"/>
                    <a:pt x="7967" y="16963"/>
                    <a:pt x="8137" y="16831"/>
                  </a:cubicBezTo>
                  <a:lnTo>
                    <a:pt x="12600" y="13139"/>
                  </a:lnTo>
                  <a:cubicBezTo>
                    <a:pt x="12786" y="12995"/>
                    <a:pt x="12871" y="12768"/>
                    <a:pt x="12871" y="12543"/>
                  </a:cubicBezTo>
                  <a:cubicBezTo>
                    <a:pt x="12871" y="12318"/>
                    <a:pt x="12786" y="12104"/>
                    <a:pt x="12600" y="11946"/>
                  </a:cubicBezTo>
                  <a:lnTo>
                    <a:pt x="8137" y="8278"/>
                  </a:lnTo>
                  <a:cubicBezTo>
                    <a:pt x="7959" y="8132"/>
                    <a:pt x="7739" y="8060"/>
                    <a:pt x="7521" y="8071"/>
                  </a:cubicBezTo>
                  <a:close/>
                </a:path>
              </a:pathLst>
            </a:custGeom>
            <a:solidFill>
              <a:schemeClr val="accent4"/>
            </a:solidFill>
            <a:ln w="12700">
              <a:miter lim="400000"/>
              <a:tailEnd type="triangle"/>
            </a:ln>
          </p:spPr>
          <p:txBody>
            <a:bodyPr lIns="60960" tIns="60960" rIns="60960" bIns="60960" anchor="ctr"/>
            <a:lstStyle/>
            <a:p>
              <a:pPr defTabSz="228600">
                <a:defRPr sz="8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accent6"/>
                </a:solidFill>
              </a:endParaRPr>
            </a:p>
          </p:txBody>
        </p:sp>
        <p:sp>
          <p:nvSpPr>
            <p:cNvPr id="3" name="Rectangle 2"/>
            <p:cNvSpPr/>
            <p:nvPr/>
          </p:nvSpPr>
          <p:spPr>
            <a:xfrm>
              <a:off x="314584" y="6094508"/>
              <a:ext cx="1114940" cy="47007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Pie 12"/>
            <p:cNvSpPr/>
            <p:nvPr/>
          </p:nvSpPr>
          <p:spPr>
            <a:xfrm>
              <a:off x="4381705" y="2033176"/>
              <a:ext cx="1749803" cy="17498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US" sz="2600" kern="1200" dirty="0" smtClean="0"/>
                <a:t>IT </a:t>
              </a:r>
            </a:p>
            <a:p>
              <a:pPr lvl="0" algn="ctr" defTabSz="1155700">
                <a:lnSpc>
                  <a:spcPct val="90000"/>
                </a:lnSpc>
                <a:spcBef>
                  <a:spcPct val="0"/>
                </a:spcBef>
                <a:spcAft>
                  <a:spcPct val="35000"/>
                </a:spcAft>
              </a:pPr>
              <a:r>
                <a:rPr lang="en-US" sz="2600" dirty="0" smtClean="0"/>
                <a:t>&amp; </a:t>
              </a:r>
            </a:p>
            <a:p>
              <a:pPr lvl="0" algn="ctr" defTabSz="1155700">
                <a:lnSpc>
                  <a:spcPct val="90000"/>
                </a:lnSpc>
                <a:spcBef>
                  <a:spcPct val="0"/>
                </a:spcBef>
                <a:spcAft>
                  <a:spcPct val="35000"/>
                </a:spcAft>
              </a:pPr>
              <a:r>
                <a:rPr lang="en-US" sz="2600" dirty="0" smtClean="0"/>
                <a:t>ITES</a:t>
              </a:r>
              <a:endParaRPr lang="en-US" sz="2600" kern="1200" dirty="0"/>
            </a:p>
          </p:txBody>
        </p:sp>
        <p:sp>
          <p:nvSpPr>
            <p:cNvPr id="33" name="Pie 14"/>
            <p:cNvSpPr/>
            <p:nvPr/>
          </p:nvSpPr>
          <p:spPr>
            <a:xfrm>
              <a:off x="6131508" y="1669511"/>
              <a:ext cx="1749803" cy="17498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US" sz="2600" kern="1200" dirty="0" smtClean="0"/>
                <a:t>B</a:t>
              </a:r>
            </a:p>
            <a:p>
              <a:pPr lvl="0" algn="ctr" defTabSz="1155700">
                <a:lnSpc>
                  <a:spcPct val="90000"/>
                </a:lnSpc>
                <a:spcBef>
                  <a:spcPct val="0"/>
                </a:spcBef>
                <a:spcAft>
                  <a:spcPct val="35000"/>
                </a:spcAft>
              </a:pPr>
              <a:endParaRPr lang="en-US" sz="2600" dirty="0"/>
            </a:p>
            <a:p>
              <a:pPr lvl="0" algn="ctr" defTabSz="1155700">
                <a:lnSpc>
                  <a:spcPct val="90000"/>
                </a:lnSpc>
                <a:spcBef>
                  <a:spcPct val="0"/>
                </a:spcBef>
                <a:spcAft>
                  <a:spcPct val="35000"/>
                </a:spcAft>
              </a:pPr>
              <a:r>
                <a:rPr lang="en-US" sz="2600" kern="1200" dirty="0" smtClean="0"/>
                <a:t>BPO </a:t>
              </a:r>
            </a:p>
            <a:p>
              <a:pPr lvl="0" algn="ctr" defTabSz="1155700">
                <a:lnSpc>
                  <a:spcPct val="90000"/>
                </a:lnSpc>
                <a:spcBef>
                  <a:spcPct val="0"/>
                </a:spcBef>
                <a:spcAft>
                  <a:spcPct val="35000"/>
                </a:spcAft>
              </a:pPr>
              <a:r>
                <a:rPr lang="en-US" sz="2600" kern="1200" dirty="0" smtClean="0"/>
                <a:t>&amp; </a:t>
              </a:r>
            </a:p>
            <a:p>
              <a:pPr lvl="0" algn="ctr" defTabSz="1155700">
                <a:lnSpc>
                  <a:spcPct val="90000"/>
                </a:lnSpc>
                <a:spcBef>
                  <a:spcPct val="0"/>
                </a:spcBef>
                <a:spcAft>
                  <a:spcPct val="35000"/>
                </a:spcAft>
              </a:pPr>
              <a:r>
                <a:rPr lang="en-US" sz="2600" kern="1200" dirty="0" smtClean="0"/>
                <a:t>KPO</a:t>
              </a:r>
              <a:endParaRPr lang="en-US" sz="2600" kern="1200" dirty="0"/>
            </a:p>
          </p:txBody>
        </p:sp>
        <p:sp>
          <p:nvSpPr>
            <p:cNvPr id="36" name="Pie 16"/>
            <p:cNvSpPr/>
            <p:nvPr/>
          </p:nvSpPr>
          <p:spPr>
            <a:xfrm>
              <a:off x="6108348" y="3761630"/>
              <a:ext cx="1749803" cy="17498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US" sz="2600" kern="1200" dirty="0" smtClean="0"/>
                <a:t>Banking &amp; FMCG</a:t>
              </a:r>
            </a:p>
          </p:txBody>
        </p:sp>
        <p:sp>
          <p:nvSpPr>
            <p:cNvPr id="39" name="Pie 18"/>
            <p:cNvSpPr/>
            <p:nvPr/>
          </p:nvSpPr>
          <p:spPr>
            <a:xfrm>
              <a:off x="4409941" y="3721520"/>
              <a:ext cx="1749803" cy="17498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US" sz="2600" dirty="0" smtClean="0"/>
                <a:t>Telecom</a:t>
              </a:r>
              <a:endParaRPr lang="en-US" sz="2600" kern="1200" dirty="0"/>
            </a:p>
          </p:txBody>
        </p:sp>
        <p:sp>
          <p:nvSpPr>
            <p:cNvPr id="40" name="Rounded Rectangle 10"/>
            <p:cNvSpPr/>
            <p:nvPr/>
          </p:nvSpPr>
          <p:spPr>
            <a:xfrm>
              <a:off x="2370139" y="2293687"/>
              <a:ext cx="1895901" cy="129125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dirty="0" smtClean="0"/>
                <a:t>Development </a:t>
              </a:r>
              <a:endParaRPr lang="en-US" sz="1600" kern="1200" dirty="0" smtClean="0"/>
            </a:p>
            <a:p>
              <a:pPr marL="171450" lvl="1" indent="-171450" algn="l" defTabSz="711200">
                <a:lnSpc>
                  <a:spcPct val="90000"/>
                </a:lnSpc>
                <a:spcBef>
                  <a:spcPct val="0"/>
                </a:spcBef>
                <a:spcAft>
                  <a:spcPct val="15000"/>
                </a:spcAft>
                <a:buChar char="••"/>
              </a:pPr>
              <a:r>
                <a:rPr lang="en-US" sz="1600" dirty="0" smtClean="0"/>
                <a:t>Support</a:t>
              </a:r>
            </a:p>
            <a:p>
              <a:pPr marL="171450" lvl="1" indent="-171450" algn="l" defTabSz="711200">
                <a:lnSpc>
                  <a:spcPct val="90000"/>
                </a:lnSpc>
                <a:spcBef>
                  <a:spcPct val="0"/>
                </a:spcBef>
                <a:spcAft>
                  <a:spcPct val="15000"/>
                </a:spcAft>
                <a:buChar char="••"/>
              </a:pPr>
              <a:r>
                <a:rPr lang="en-US" sz="1600" dirty="0" smtClean="0"/>
                <a:t>Analytics</a:t>
              </a:r>
              <a:endParaRPr lang="en-US" sz="1600" kern="1200" dirty="0" smtClean="0"/>
            </a:p>
            <a:p>
              <a:pPr marL="171450" lvl="1" indent="-171450" algn="l" defTabSz="711200">
                <a:lnSpc>
                  <a:spcPct val="90000"/>
                </a:lnSpc>
                <a:spcBef>
                  <a:spcPct val="0"/>
                </a:spcBef>
                <a:spcAft>
                  <a:spcPct val="15000"/>
                </a:spcAft>
                <a:buChar char="••"/>
              </a:pPr>
              <a:r>
                <a:rPr lang="en-US" sz="1600" dirty="0" smtClean="0"/>
                <a:t>Operations</a:t>
              </a:r>
            </a:p>
            <a:p>
              <a:pPr marL="0" lvl="1" algn="l" defTabSz="711200">
                <a:lnSpc>
                  <a:spcPct val="90000"/>
                </a:lnSpc>
                <a:spcBef>
                  <a:spcPct val="0"/>
                </a:spcBef>
                <a:spcAft>
                  <a:spcPct val="15000"/>
                </a:spcAft>
              </a:pPr>
              <a:endParaRPr lang="en-US" sz="1600" kern="1200" dirty="0" smtClean="0"/>
            </a:p>
            <a:p>
              <a:pPr marL="171450" lvl="1" indent="-171450" algn="l" defTabSz="711200">
                <a:lnSpc>
                  <a:spcPct val="90000"/>
                </a:lnSpc>
                <a:spcBef>
                  <a:spcPct val="0"/>
                </a:spcBef>
                <a:spcAft>
                  <a:spcPct val="15000"/>
                </a:spcAft>
                <a:buChar char="••"/>
              </a:pPr>
              <a:endParaRPr lang="en-US" sz="1600" kern="1200" dirty="0"/>
            </a:p>
          </p:txBody>
        </p:sp>
        <p:sp>
          <p:nvSpPr>
            <p:cNvPr id="4" name="Rectangle 3"/>
            <p:cNvSpPr/>
            <p:nvPr/>
          </p:nvSpPr>
          <p:spPr>
            <a:xfrm>
              <a:off x="8171285" y="2334844"/>
              <a:ext cx="2266122" cy="1724163"/>
            </a:xfrm>
            <a:prstGeom prst="rect">
              <a:avLst/>
            </a:prstGeom>
          </p:spPr>
          <p:txBody>
            <a:bodyPr wrap="square">
              <a:spAutoFit/>
            </a:bodyPr>
            <a:lstStyle/>
            <a:p>
              <a:pPr marL="171450" lvl="1" indent="-171450" defTabSz="711200">
                <a:lnSpc>
                  <a:spcPct val="90000"/>
                </a:lnSpc>
                <a:spcBef>
                  <a:spcPct val="0"/>
                </a:spcBef>
                <a:spcAft>
                  <a:spcPct val="15000"/>
                </a:spcAft>
                <a:buChar char="••"/>
              </a:pPr>
              <a:r>
                <a:rPr lang="en-US" sz="1600" dirty="0" smtClean="0"/>
                <a:t>Inbound</a:t>
              </a:r>
              <a:endParaRPr lang="en-US" sz="1600" dirty="0"/>
            </a:p>
            <a:p>
              <a:pPr marL="171450" lvl="1" indent="-171450" defTabSz="711200">
                <a:lnSpc>
                  <a:spcPct val="90000"/>
                </a:lnSpc>
                <a:spcBef>
                  <a:spcPct val="0"/>
                </a:spcBef>
                <a:spcAft>
                  <a:spcPct val="15000"/>
                </a:spcAft>
                <a:buChar char="••"/>
              </a:pPr>
              <a:r>
                <a:rPr lang="en-US" sz="1600" dirty="0" smtClean="0"/>
                <a:t>Outbound</a:t>
              </a:r>
              <a:endParaRPr lang="en-US" sz="1600" dirty="0"/>
            </a:p>
            <a:p>
              <a:pPr marL="171450" lvl="1" indent="-171450" defTabSz="711200">
                <a:lnSpc>
                  <a:spcPct val="90000"/>
                </a:lnSpc>
                <a:spcBef>
                  <a:spcPct val="0"/>
                </a:spcBef>
                <a:spcAft>
                  <a:spcPct val="15000"/>
                </a:spcAft>
                <a:buChar char="••"/>
              </a:pPr>
              <a:r>
                <a:rPr lang="en-US" sz="1600" dirty="0" smtClean="0"/>
                <a:t>Customer Service Associate</a:t>
              </a:r>
              <a:endParaRPr lang="en-US" sz="1600" dirty="0"/>
            </a:p>
            <a:p>
              <a:pPr marL="171450" lvl="1" indent="-171450" defTabSz="711200">
                <a:lnSpc>
                  <a:spcPct val="90000"/>
                </a:lnSpc>
                <a:spcBef>
                  <a:spcPct val="0"/>
                </a:spcBef>
                <a:spcAft>
                  <a:spcPct val="15000"/>
                </a:spcAft>
                <a:buChar char="••"/>
              </a:pPr>
              <a:r>
                <a:rPr lang="en-US" sz="1600" dirty="0" smtClean="0"/>
                <a:t>Accounting</a:t>
              </a:r>
            </a:p>
            <a:p>
              <a:pPr marL="171450" lvl="1" indent="-171450" defTabSz="711200">
                <a:lnSpc>
                  <a:spcPct val="90000"/>
                </a:lnSpc>
                <a:spcBef>
                  <a:spcPct val="0"/>
                </a:spcBef>
                <a:spcAft>
                  <a:spcPct val="15000"/>
                </a:spcAft>
                <a:buChar char="••"/>
              </a:pPr>
              <a:r>
                <a:rPr lang="en-US" sz="1600" dirty="0" smtClean="0"/>
                <a:t>Process management</a:t>
              </a:r>
            </a:p>
            <a:p>
              <a:pPr marL="171450" lvl="1" indent="-171450" defTabSz="711200">
                <a:lnSpc>
                  <a:spcPct val="90000"/>
                </a:lnSpc>
                <a:spcBef>
                  <a:spcPct val="0"/>
                </a:spcBef>
                <a:spcAft>
                  <a:spcPct val="15000"/>
                </a:spcAft>
                <a:buChar char="••"/>
              </a:pPr>
              <a:r>
                <a:rPr lang="en-US" sz="1600" dirty="0" smtClean="0"/>
                <a:t>Operations </a:t>
              </a:r>
              <a:endParaRPr lang="en-US" sz="1600" dirty="0"/>
            </a:p>
          </p:txBody>
        </p:sp>
        <p:sp>
          <p:nvSpPr>
            <p:cNvPr id="42" name="Rounded Rectangle 6"/>
            <p:cNvSpPr/>
            <p:nvPr/>
          </p:nvSpPr>
          <p:spPr>
            <a:xfrm>
              <a:off x="2381918" y="4313173"/>
              <a:ext cx="1895901" cy="129125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Technical </a:t>
              </a:r>
            </a:p>
            <a:p>
              <a:pPr marL="171450" lvl="1" indent="-171450" algn="l" defTabSz="711200">
                <a:lnSpc>
                  <a:spcPct val="90000"/>
                </a:lnSpc>
                <a:spcBef>
                  <a:spcPct val="0"/>
                </a:spcBef>
                <a:spcAft>
                  <a:spcPct val="15000"/>
                </a:spcAft>
                <a:buChar char="••"/>
              </a:pPr>
              <a:r>
                <a:rPr lang="en-US" sz="1600" dirty="0" smtClean="0"/>
                <a:t>Networking</a:t>
              </a:r>
            </a:p>
            <a:p>
              <a:pPr marL="171450" lvl="1" indent="-171450" algn="l" defTabSz="711200">
                <a:lnSpc>
                  <a:spcPct val="90000"/>
                </a:lnSpc>
                <a:spcBef>
                  <a:spcPct val="0"/>
                </a:spcBef>
                <a:spcAft>
                  <a:spcPct val="15000"/>
                </a:spcAft>
                <a:buChar char="••"/>
              </a:pPr>
              <a:endParaRPr lang="en-US" sz="1600" kern="1200" dirty="0"/>
            </a:p>
          </p:txBody>
        </p:sp>
        <p:sp>
          <p:nvSpPr>
            <p:cNvPr id="43" name="Rounded Rectangle 4"/>
            <p:cNvSpPr/>
            <p:nvPr/>
          </p:nvSpPr>
          <p:spPr>
            <a:xfrm>
              <a:off x="8167145" y="4264689"/>
              <a:ext cx="1895901" cy="182981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Customer Support</a:t>
              </a:r>
            </a:p>
            <a:p>
              <a:pPr marL="171450" lvl="1" indent="-171450" algn="l" defTabSz="800100">
                <a:lnSpc>
                  <a:spcPct val="90000"/>
                </a:lnSpc>
                <a:spcBef>
                  <a:spcPct val="0"/>
                </a:spcBef>
                <a:spcAft>
                  <a:spcPct val="15000"/>
                </a:spcAft>
                <a:buChar char="••"/>
              </a:pPr>
              <a:r>
                <a:rPr lang="en-US" dirty="0" smtClean="0"/>
                <a:t>Data Process</a:t>
              </a:r>
            </a:p>
            <a:p>
              <a:pPr marL="171450" lvl="1" indent="-171450" algn="l" defTabSz="800100">
                <a:lnSpc>
                  <a:spcPct val="90000"/>
                </a:lnSpc>
                <a:spcBef>
                  <a:spcPct val="0"/>
                </a:spcBef>
                <a:spcAft>
                  <a:spcPct val="15000"/>
                </a:spcAft>
                <a:buChar char="••"/>
              </a:pPr>
              <a:r>
                <a:rPr lang="en-US" sz="1800" kern="1200" dirty="0" smtClean="0"/>
                <a:t>Operations </a:t>
              </a:r>
            </a:p>
            <a:p>
              <a:pPr marL="171450" lvl="1" indent="-171450" algn="l" defTabSz="800100">
                <a:lnSpc>
                  <a:spcPct val="90000"/>
                </a:lnSpc>
                <a:spcBef>
                  <a:spcPct val="0"/>
                </a:spcBef>
                <a:spcAft>
                  <a:spcPct val="15000"/>
                </a:spcAft>
                <a:buChar char="••"/>
              </a:pPr>
              <a:r>
                <a:rPr lang="en-US" dirty="0" smtClean="0"/>
                <a:t>Sales and Marketing  </a:t>
              </a:r>
            </a:p>
            <a:p>
              <a:pPr marL="171450" lvl="1" indent="-171450" algn="l" defTabSz="800100">
                <a:lnSpc>
                  <a:spcPct val="90000"/>
                </a:lnSpc>
                <a:spcBef>
                  <a:spcPct val="0"/>
                </a:spcBef>
                <a:spcAft>
                  <a:spcPct val="15000"/>
                </a:spcAft>
                <a:buChar char="••"/>
              </a:pPr>
              <a:r>
                <a:rPr lang="en-US" sz="1800" kern="1200" dirty="0" smtClean="0"/>
                <a:t>Back office </a:t>
              </a:r>
            </a:p>
            <a:p>
              <a:pPr marL="171450" lvl="1" indent="-171450" algn="l" defTabSz="800100">
                <a:lnSpc>
                  <a:spcPct val="90000"/>
                </a:lnSpc>
                <a:spcBef>
                  <a:spcPct val="0"/>
                </a:spcBef>
                <a:spcAft>
                  <a:spcPct val="15000"/>
                </a:spcAft>
                <a:buChar char="••"/>
              </a:pPr>
              <a:endParaRPr lang="en-US" sz="1800" kern="1200" dirty="0" smtClean="0"/>
            </a:p>
            <a:p>
              <a:pPr marL="171450" lvl="1" indent="-171450" algn="l" defTabSz="800100">
                <a:lnSpc>
                  <a:spcPct val="90000"/>
                </a:lnSpc>
                <a:spcBef>
                  <a:spcPct val="0"/>
                </a:spcBef>
                <a:spcAft>
                  <a:spcPct val="15000"/>
                </a:spcAft>
                <a:buChar char="••"/>
              </a:pPr>
              <a:endParaRPr lang="en-US" sz="1800" kern="1200" dirty="0"/>
            </a:p>
          </p:txBody>
        </p:sp>
      </p:grpSp>
      <p:sp>
        <p:nvSpPr>
          <p:cNvPr id="22" name="Rectangle 21"/>
          <p:cNvSpPr/>
          <p:nvPr/>
        </p:nvSpPr>
        <p:spPr>
          <a:xfrm>
            <a:off x="11633982" y="0"/>
            <a:ext cx="558018" cy="39018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 name="Shape 5213"/>
          <p:cNvSpPr txBox="1">
            <a:spLocks/>
          </p:cNvSpPr>
          <p:nvPr/>
        </p:nvSpPr>
        <p:spPr>
          <a:xfrm>
            <a:off x="2678806" y="384942"/>
            <a:ext cx="6555346" cy="779675"/>
          </a:xfrm>
          <a:prstGeom prst="rect">
            <a:avLst/>
          </a:prstGeom>
          <a:ln w="12700">
            <a:miter lim="400000"/>
          </a:ln>
          <a:extLst>
            <a:ext uri="{C572A759-6A51-4108-AA02-DFA0A04FC94B}">
              <ma14:wrappingTextBoxFlag xmlns:ma14="http://schemas.microsoft.com/office/mac/drawingml/2011/main" xmlns="" val="1"/>
            </a:ext>
          </a:extLst>
        </p:spPr>
        <p:txBody>
          <a:bodyPr vert="horz" lIns="0" tIns="0" rIns="0" bIns="0" rtlCol="0" anchor="ctr">
            <a:normAutofit/>
          </a:bodyPr>
          <a:lstStyle>
            <a:lvl1pPr algn="l" defTabSz="874902" rtl="0" eaLnBrk="1" latinLnBrk="0" hangingPunct="1">
              <a:lnSpc>
                <a:spcPct val="100000"/>
              </a:lnSpc>
              <a:spcBef>
                <a:spcPts val="400"/>
              </a:spcBef>
              <a:buNone/>
              <a:defRPr sz="8300" kern="1200" spc="0" baseline="7228">
                <a:solidFill>
                  <a:srgbClr val="53585F"/>
                </a:solidFill>
                <a:latin typeface="Roboto Regular"/>
                <a:ea typeface="Roboto Regular"/>
                <a:cs typeface="Roboto Regular"/>
                <a:sym typeface="Roboto Regular"/>
              </a:defRPr>
            </a:lvl1pPr>
          </a:lstStyle>
          <a:p>
            <a:pPr>
              <a:defRPr sz="1800" spc="0" baseline="0">
                <a:solidFill>
                  <a:srgbClr val="000000"/>
                </a:solidFill>
              </a:defRPr>
            </a:pPr>
            <a:endParaRPr lang="en-US" sz="4150" baseline="0" dirty="0">
              <a:solidFill>
                <a:schemeClr val="tx1">
                  <a:lumMod val="85000"/>
                  <a:lumOff val="15000"/>
                </a:schemeClr>
              </a:solidFill>
              <a:latin typeface="Lato Black" panose="020F0A02020204030203" pitchFamily="34" charset="0"/>
            </a:endParaRPr>
          </a:p>
        </p:txBody>
      </p:sp>
      <p:pic>
        <p:nvPicPr>
          <p:cNvPr id="7" name="Picture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915302" y="4486853"/>
            <a:ext cx="576496" cy="762961"/>
          </a:xfrm>
          <a:prstGeom prst="rect">
            <a:avLst/>
          </a:prstGeom>
        </p:spPr>
      </p:pic>
      <p:pic>
        <p:nvPicPr>
          <p:cNvPr id="8" name="Picture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127021" y="4486853"/>
            <a:ext cx="743982" cy="663115"/>
          </a:xfrm>
          <a:prstGeom prst="rect">
            <a:avLst/>
          </a:prstGeom>
        </p:spPr>
      </p:pic>
      <p:sp>
        <p:nvSpPr>
          <p:cNvPr id="2" name="Title 1"/>
          <p:cNvSpPr>
            <a:spLocks noGrp="1"/>
          </p:cNvSpPr>
          <p:nvPr>
            <p:ph type="title"/>
          </p:nvPr>
        </p:nvSpPr>
        <p:spPr>
          <a:xfrm>
            <a:off x="365760" y="365125"/>
            <a:ext cx="10988040" cy="1325563"/>
          </a:xfrm>
        </p:spPr>
        <p:txBody>
          <a:bodyPr/>
          <a:lstStyle/>
          <a:p>
            <a:r>
              <a:rPr lang="en-US" dirty="0" smtClean="0"/>
              <a:t>Our services to core industries with Job titles. . .</a:t>
            </a:r>
            <a:endParaRPr lang="en-US" dirty="0"/>
          </a:p>
        </p:txBody>
      </p:sp>
      <p:pic>
        <p:nvPicPr>
          <p:cNvPr id="24" name="Picture 2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0767214" y="4359119"/>
            <a:ext cx="1117447" cy="1018427"/>
          </a:xfrm>
          <a:prstGeom prst="rect">
            <a:avLst/>
          </a:prstGeom>
        </p:spPr>
      </p:pic>
      <p:pic>
        <p:nvPicPr>
          <p:cNvPr id="26" name="Picture 2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0596174" y="2242237"/>
            <a:ext cx="1062125" cy="983872"/>
          </a:xfrm>
          <a:prstGeom prst="rect">
            <a:avLst/>
          </a:prstGeom>
        </p:spPr>
      </p:pic>
      <p:pic>
        <p:nvPicPr>
          <p:cNvPr id="27" name="Picture 2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49025" y="4262220"/>
            <a:ext cx="1048609" cy="987594"/>
          </a:xfrm>
          <a:prstGeom prst="rect">
            <a:avLst/>
          </a:prstGeom>
        </p:spPr>
      </p:pic>
      <p:pic>
        <p:nvPicPr>
          <p:cNvPr id="28" name="Picture 27"/>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982012" y="2253340"/>
            <a:ext cx="982633" cy="1007473"/>
          </a:xfrm>
          <a:prstGeom prst="rect">
            <a:avLst/>
          </a:prstGeom>
        </p:spPr>
      </p:pic>
      <p:pic>
        <p:nvPicPr>
          <p:cNvPr id="3074" name="Picture 2"/>
          <p:cNvPicPr>
            <a:picLocks noChangeAspect="1" noChangeArrowheads="1"/>
          </p:cNvPicPr>
          <p:nvPr/>
        </p:nvPicPr>
        <p:blipFill>
          <a:blip r:embed="rId8" cstate="print"/>
          <a:srcRect/>
          <a:stretch>
            <a:fillRect/>
          </a:stretch>
        </p:blipFill>
        <p:spPr bwMode="auto">
          <a:xfrm>
            <a:off x="290487" y="5802313"/>
            <a:ext cx="2736850" cy="738187"/>
          </a:xfrm>
          <a:prstGeom prst="rect">
            <a:avLst/>
          </a:prstGeom>
          <a:noFill/>
          <a:ln w="9525">
            <a:noFill/>
            <a:miter lim="800000"/>
            <a:headEnd/>
            <a:tailEnd/>
          </a:ln>
          <a:effectLst/>
        </p:spPr>
      </p:pic>
    </p:spTree>
    <p:extLst>
      <p:ext uri="{BB962C8B-B14F-4D97-AF65-F5344CB8AC3E}">
        <p14:creationId xmlns="" xmlns:p14="http://schemas.microsoft.com/office/powerpoint/2010/main" val="309176033"/>
      </p:ext>
    </p:extLst>
  </p:cSld>
  <p:clrMapOvr>
    <a:masterClrMapping/>
  </p:clrMapOvr>
  <p:transition spd="slow" advClick="0" advTm="0">
    <p:wipe/>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1" fill="hold" grpId="0" nodeType="afterEffect">
                                  <p:stCondLst>
                                    <p:cond delay="0"/>
                                  </p:stCondLst>
                                  <p:iterate>
                                    <p:tmAbs val="0"/>
                                  </p:iterate>
                                  <p:childTnLst>
                                    <p:set>
                                      <p:cBhvr>
                                        <p:cTn id="6" fill="hold"/>
                                        <p:tgtEl>
                                          <p:spTgt spid="23"/>
                                        </p:tgtEl>
                                        <p:attrNameLst>
                                          <p:attrName>style.visibility</p:attrName>
                                        </p:attrNameLst>
                                      </p:cBhvr>
                                      <p:to>
                                        <p:strVal val="visible"/>
                                      </p:to>
                                    </p:set>
                                    <p:animEffect transition="in" filter="dissolve(down)">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6776" y="1547446"/>
            <a:ext cx="11264700" cy="4879253"/>
          </a:xfrm>
        </p:spPr>
        <p:txBody>
          <a:bodyPr>
            <a:normAutofit/>
          </a:bodyPr>
          <a:lstStyle/>
          <a:p>
            <a:pPr marL="0" indent="0">
              <a:buNone/>
            </a:pPr>
            <a:r>
              <a:rPr lang="en-AU" sz="1800" b="1" dirty="0" smtClean="0">
                <a:solidFill>
                  <a:schemeClr val="accent1"/>
                </a:solidFill>
                <a:latin typeface="Lato Black" panose="020F0A02020204030203" pitchFamily="34" charset="0"/>
              </a:rPr>
              <a:t>A team….</a:t>
            </a:r>
            <a:endParaRPr lang="en-AU" sz="1800" b="1" dirty="0">
              <a:solidFill>
                <a:schemeClr val="accent1"/>
              </a:solidFill>
              <a:latin typeface="Lato Black" panose="020F0A02020204030203" pitchFamily="34" charset="0"/>
            </a:endParaRPr>
          </a:p>
        </p:txBody>
      </p:sp>
      <p:sp>
        <p:nvSpPr>
          <p:cNvPr id="5" name="Oval 4"/>
          <p:cNvSpPr/>
          <p:nvPr/>
        </p:nvSpPr>
        <p:spPr>
          <a:xfrm>
            <a:off x="8352299" y="2909970"/>
            <a:ext cx="3199129" cy="31991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0563079" y="5421867"/>
            <a:ext cx="1480457" cy="1480457"/>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8" name="Group 7"/>
          <p:cNvGrpSpPr/>
          <p:nvPr/>
        </p:nvGrpSpPr>
        <p:grpSpPr>
          <a:xfrm>
            <a:off x="5825071" y="1369047"/>
            <a:ext cx="3125430" cy="4380206"/>
            <a:chOff x="7006065" y="2069952"/>
            <a:chExt cx="2564230" cy="3593699"/>
          </a:xfrm>
        </p:grpSpPr>
        <p:sp>
          <p:nvSpPr>
            <p:cNvPr id="9" name="Freeform 5"/>
            <p:cNvSpPr>
              <a:spLocks/>
            </p:cNvSpPr>
            <p:nvPr/>
          </p:nvSpPr>
          <p:spPr bwMode="auto">
            <a:xfrm>
              <a:off x="7006065" y="2846498"/>
              <a:ext cx="316886" cy="560645"/>
            </a:xfrm>
            <a:custGeom>
              <a:avLst/>
              <a:gdLst>
                <a:gd name="T0" fmla="*/ 120 w 182"/>
                <a:gd name="T1" fmla="*/ 104 h 322"/>
                <a:gd name="T2" fmla="*/ 138 w 182"/>
                <a:gd name="T3" fmla="*/ 0 h 322"/>
                <a:gd name="T4" fmla="*/ 180 w 182"/>
                <a:gd name="T5" fmla="*/ 6 h 322"/>
                <a:gd name="T6" fmla="*/ 164 w 182"/>
                <a:gd name="T7" fmla="*/ 136 h 322"/>
                <a:gd name="T8" fmla="*/ 182 w 182"/>
                <a:gd name="T9" fmla="*/ 234 h 322"/>
                <a:gd name="T10" fmla="*/ 160 w 182"/>
                <a:gd name="T11" fmla="*/ 312 h 322"/>
                <a:gd name="T12" fmla="*/ 40 w 182"/>
                <a:gd name="T13" fmla="*/ 322 h 322"/>
                <a:gd name="T14" fmla="*/ 22 w 182"/>
                <a:gd name="T15" fmla="*/ 268 h 322"/>
                <a:gd name="T16" fmla="*/ 0 w 182"/>
                <a:gd name="T17" fmla="*/ 160 h 322"/>
                <a:gd name="T18" fmla="*/ 14 w 182"/>
                <a:gd name="T19" fmla="*/ 118 h 322"/>
                <a:gd name="T20" fmla="*/ 120 w 182"/>
                <a:gd name="T21" fmla="*/ 10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 h="322">
                  <a:moveTo>
                    <a:pt x="120" y="104"/>
                  </a:moveTo>
                  <a:lnTo>
                    <a:pt x="138" y="0"/>
                  </a:lnTo>
                  <a:lnTo>
                    <a:pt x="180" y="6"/>
                  </a:lnTo>
                  <a:lnTo>
                    <a:pt x="164" y="136"/>
                  </a:lnTo>
                  <a:lnTo>
                    <a:pt x="182" y="234"/>
                  </a:lnTo>
                  <a:lnTo>
                    <a:pt x="160" y="312"/>
                  </a:lnTo>
                  <a:lnTo>
                    <a:pt x="40" y="322"/>
                  </a:lnTo>
                  <a:lnTo>
                    <a:pt x="22" y="268"/>
                  </a:lnTo>
                  <a:lnTo>
                    <a:pt x="0" y="160"/>
                  </a:lnTo>
                  <a:lnTo>
                    <a:pt x="14" y="118"/>
                  </a:lnTo>
                  <a:lnTo>
                    <a:pt x="120" y="104"/>
                  </a:lnTo>
                  <a:close/>
                </a:path>
              </a:pathLst>
            </a:custGeom>
            <a:solidFill>
              <a:srgbClr val="FDD6BC"/>
            </a:solidFill>
            <a:ln>
              <a:noFill/>
            </a:ln>
          </p:spPr>
          <p:txBody>
            <a:bodyPr vert="horz" wrap="square" lIns="91440" tIns="45720" rIns="91440" bIns="45720" numCol="1" anchor="t" anchorCtr="0" compatLnSpc="1">
              <a:prstTxWarp prst="textNoShape">
                <a:avLst/>
              </a:prstTxWarp>
            </a:bodyPr>
            <a:lstStyle/>
            <a:p>
              <a:endParaRPr lang="en-AU"/>
            </a:p>
          </p:txBody>
        </p:sp>
        <p:sp>
          <p:nvSpPr>
            <p:cNvPr id="10" name="Freeform 7"/>
            <p:cNvSpPr>
              <a:spLocks/>
            </p:cNvSpPr>
            <p:nvPr/>
          </p:nvSpPr>
          <p:spPr bwMode="auto">
            <a:xfrm>
              <a:off x="7145355" y="3163383"/>
              <a:ext cx="177596" cy="226347"/>
            </a:xfrm>
            <a:custGeom>
              <a:avLst/>
              <a:gdLst>
                <a:gd name="T0" fmla="*/ 102 w 102"/>
                <a:gd name="T1" fmla="*/ 52 h 130"/>
                <a:gd name="T2" fmla="*/ 92 w 102"/>
                <a:gd name="T3" fmla="*/ 0 h 130"/>
                <a:gd name="T4" fmla="*/ 88 w 102"/>
                <a:gd name="T5" fmla="*/ 6 h 130"/>
                <a:gd name="T6" fmla="*/ 8 w 102"/>
                <a:gd name="T7" fmla="*/ 22 h 130"/>
                <a:gd name="T8" fmla="*/ 0 w 102"/>
                <a:gd name="T9" fmla="*/ 78 h 130"/>
                <a:gd name="T10" fmla="*/ 74 w 102"/>
                <a:gd name="T11" fmla="*/ 130 h 130"/>
                <a:gd name="T12" fmla="*/ 84 w 102"/>
                <a:gd name="T13" fmla="*/ 118 h 130"/>
                <a:gd name="T14" fmla="*/ 102 w 102"/>
                <a:gd name="T15" fmla="*/ 52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30">
                  <a:moveTo>
                    <a:pt x="102" y="52"/>
                  </a:moveTo>
                  <a:lnTo>
                    <a:pt x="92" y="0"/>
                  </a:lnTo>
                  <a:lnTo>
                    <a:pt x="88" y="6"/>
                  </a:lnTo>
                  <a:lnTo>
                    <a:pt x="8" y="22"/>
                  </a:lnTo>
                  <a:lnTo>
                    <a:pt x="0" y="78"/>
                  </a:lnTo>
                  <a:lnTo>
                    <a:pt x="74" y="130"/>
                  </a:lnTo>
                  <a:lnTo>
                    <a:pt x="84" y="118"/>
                  </a:lnTo>
                  <a:lnTo>
                    <a:pt x="102" y="52"/>
                  </a:lnTo>
                  <a:close/>
                </a:path>
              </a:pathLst>
            </a:custGeom>
            <a:solidFill>
              <a:srgbClr val="BB723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8"/>
            <p:cNvSpPr>
              <a:spLocks/>
            </p:cNvSpPr>
            <p:nvPr/>
          </p:nvSpPr>
          <p:spPr bwMode="auto">
            <a:xfrm>
              <a:off x="7145355" y="3163383"/>
              <a:ext cx="177596" cy="226347"/>
            </a:xfrm>
            <a:custGeom>
              <a:avLst/>
              <a:gdLst>
                <a:gd name="T0" fmla="*/ 102 w 102"/>
                <a:gd name="T1" fmla="*/ 52 h 130"/>
                <a:gd name="T2" fmla="*/ 92 w 102"/>
                <a:gd name="T3" fmla="*/ 0 h 130"/>
                <a:gd name="T4" fmla="*/ 88 w 102"/>
                <a:gd name="T5" fmla="*/ 6 h 130"/>
                <a:gd name="T6" fmla="*/ 8 w 102"/>
                <a:gd name="T7" fmla="*/ 22 h 130"/>
                <a:gd name="T8" fmla="*/ 0 w 102"/>
                <a:gd name="T9" fmla="*/ 78 h 130"/>
                <a:gd name="T10" fmla="*/ 74 w 102"/>
                <a:gd name="T11" fmla="*/ 130 h 130"/>
                <a:gd name="T12" fmla="*/ 84 w 102"/>
                <a:gd name="T13" fmla="*/ 118 h 130"/>
                <a:gd name="T14" fmla="*/ 102 w 102"/>
                <a:gd name="T15" fmla="*/ 52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30">
                  <a:moveTo>
                    <a:pt x="102" y="52"/>
                  </a:moveTo>
                  <a:lnTo>
                    <a:pt x="92" y="0"/>
                  </a:lnTo>
                  <a:lnTo>
                    <a:pt x="88" y="6"/>
                  </a:lnTo>
                  <a:lnTo>
                    <a:pt x="8" y="22"/>
                  </a:lnTo>
                  <a:lnTo>
                    <a:pt x="0" y="78"/>
                  </a:lnTo>
                  <a:lnTo>
                    <a:pt x="74" y="130"/>
                  </a:lnTo>
                  <a:lnTo>
                    <a:pt x="84" y="118"/>
                  </a:lnTo>
                  <a:lnTo>
                    <a:pt x="102" y="52"/>
                  </a:lnTo>
                  <a:close/>
                </a:path>
              </a:pathLst>
            </a:custGeom>
            <a:solidFill>
              <a:srgbClr val="BB723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9"/>
            <p:cNvSpPr>
              <a:spLocks/>
            </p:cNvSpPr>
            <p:nvPr/>
          </p:nvSpPr>
          <p:spPr bwMode="auto">
            <a:xfrm>
              <a:off x="7145355" y="3041505"/>
              <a:ext cx="254205" cy="365638"/>
            </a:xfrm>
            <a:custGeom>
              <a:avLst/>
              <a:gdLst>
                <a:gd name="T0" fmla="*/ 74 w 146"/>
                <a:gd name="T1" fmla="*/ 210 h 210"/>
                <a:gd name="T2" fmla="*/ 142 w 146"/>
                <a:gd name="T3" fmla="*/ 112 h 210"/>
                <a:gd name="T4" fmla="*/ 146 w 146"/>
                <a:gd name="T5" fmla="*/ 38 h 210"/>
                <a:gd name="T6" fmla="*/ 142 w 146"/>
                <a:gd name="T7" fmla="*/ 0 h 210"/>
                <a:gd name="T8" fmla="*/ 116 w 146"/>
                <a:gd name="T9" fmla="*/ 2 h 210"/>
                <a:gd name="T10" fmla="*/ 114 w 146"/>
                <a:gd name="T11" fmla="*/ 50 h 210"/>
                <a:gd name="T12" fmla="*/ 88 w 146"/>
                <a:gd name="T13" fmla="*/ 86 h 210"/>
                <a:gd name="T14" fmla="*/ 18 w 146"/>
                <a:gd name="T15" fmla="*/ 104 h 210"/>
                <a:gd name="T16" fmla="*/ 0 w 146"/>
                <a:gd name="T17" fmla="*/ 158 h 210"/>
                <a:gd name="T18" fmla="*/ 74 w 146"/>
                <a:gd name="T1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210">
                  <a:moveTo>
                    <a:pt x="74" y="210"/>
                  </a:moveTo>
                  <a:lnTo>
                    <a:pt x="142" y="112"/>
                  </a:lnTo>
                  <a:lnTo>
                    <a:pt x="146" y="38"/>
                  </a:lnTo>
                  <a:lnTo>
                    <a:pt x="142" y="0"/>
                  </a:lnTo>
                  <a:lnTo>
                    <a:pt x="116" y="2"/>
                  </a:lnTo>
                  <a:lnTo>
                    <a:pt x="114" y="50"/>
                  </a:lnTo>
                  <a:lnTo>
                    <a:pt x="88" y="86"/>
                  </a:lnTo>
                  <a:lnTo>
                    <a:pt x="18" y="104"/>
                  </a:lnTo>
                  <a:lnTo>
                    <a:pt x="0" y="158"/>
                  </a:lnTo>
                  <a:lnTo>
                    <a:pt x="74" y="210"/>
                  </a:lnTo>
                  <a:close/>
                </a:path>
              </a:pathLst>
            </a:custGeom>
            <a:solidFill>
              <a:srgbClr val="FDD6BC"/>
            </a:solidFill>
            <a:ln>
              <a:noFill/>
            </a:ln>
          </p:spPr>
          <p:txBody>
            <a:bodyPr vert="horz" wrap="square" lIns="91440" tIns="45720" rIns="91440" bIns="45720" numCol="1" anchor="t" anchorCtr="0" compatLnSpc="1">
              <a:prstTxWarp prst="textNoShape">
                <a:avLst/>
              </a:prstTxWarp>
            </a:bodyPr>
            <a:lstStyle/>
            <a:p>
              <a:endParaRPr lang="en-AU"/>
            </a:p>
          </p:txBody>
        </p:sp>
        <p:sp>
          <p:nvSpPr>
            <p:cNvPr id="13" name="Freeform 11"/>
            <p:cNvSpPr>
              <a:spLocks/>
            </p:cNvSpPr>
            <p:nvPr/>
          </p:nvSpPr>
          <p:spPr bwMode="auto">
            <a:xfrm>
              <a:off x="7019994" y="3361873"/>
              <a:ext cx="1044680" cy="410907"/>
            </a:xfrm>
            <a:custGeom>
              <a:avLst/>
              <a:gdLst>
                <a:gd name="T0" fmla="*/ 558 w 600"/>
                <a:gd name="T1" fmla="*/ 6 h 236"/>
                <a:gd name="T2" fmla="*/ 558 w 600"/>
                <a:gd name="T3" fmla="*/ 6 h 236"/>
                <a:gd name="T4" fmla="*/ 528 w 600"/>
                <a:gd name="T5" fmla="*/ 36 h 236"/>
                <a:gd name="T6" fmla="*/ 500 w 600"/>
                <a:gd name="T7" fmla="*/ 62 h 236"/>
                <a:gd name="T8" fmla="*/ 470 w 600"/>
                <a:gd name="T9" fmla="*/ 84 h 236"/>
                <a:gd name="T10" fmla="*/ 440 w 600"/>
                <a:gd name="T11" fmla="*/ 102 h 236"/>
                <a:gd name="T12" fmla="*/ 410 w 600"/>
                <a:gd name="T13" fmla="*/ 116 h 236"/>
                <a:gd name="T14" fmla="*/ 382 w 600"/>
                <a:gd name="T15" fmla="*/ 126 h 236"/>
                <a:gd name="T16" fmla="*/ 352 w 600"/>
                <a:gd name="T17" fmla="*/ 130 h 236"/>
                <a:gd name="T18" fmla="*/ 324 w 600"/>
                <a:gd name="T19" fmla="*/ 132 h 236"/>
                <a:gd name="T20" fmla="*/ 298 w 600"/>
                <a:gd name="T21" fmla="*/ 130 h 236"/>
                <a:gd name="T22" fmla="*/ 274 w 600"/>
                <a:gd name="T23" fmla="*/ 122 h 236"/>
                <a:gd name="T24" fmla="*/ 252 w 600"/>
                <a:gd name="T25" fmla="*/ 112 h 236"/>
                <a:gd name="T26" fmla="*/ 232 w 600"/>
                <a:gd name="T27" fmla="*/ 96 h 236"/>
                <a:gd name="T28" fmla="*/ 214 w 600"/>
                <a:gd name="T29" fmla="*/ 78 h 236"/>
                <a:gd name="T30" fmla="*/ 198 w 600"/>
                <a:gd name="T31" fmla="*/ 56 h 236"/>
                <a:gd name="T32" fmla="*/ 186 w 600"/>
                <a:gd name="T33" fmla="*/ 30 h 236"/>
                <a:gd name="T34" fmla="*/ 178 w 600"/>
                <a:gd name="T35" fmla="*/ 0 h 236"/>
                <a:gd name="T36" fmla="*/ 178 w 600"/>
                <a:gd name="T37" fmla="*/ 0 h 236"/>
                <a:gd name="T38" fmla="*/ 104 w 600"/>
                <a:gd name="T39" fmla="*/ 2 h 236"/>
                <a:gd name="T40" fmla="*/ 46 w 600"/>
                <a:gd name="T41" fmla="*/ 4 h 236"/>
                <a:gd name="T42" fmla="*/ 0 w 600"/>
                <a:gd name="T43" fmla="*/ 10 h 236"/>
                <a:gd name="T44" fmla="*/ 0 w 600"/>
                <a:gd name="T45" fmla="*/ 10 h 236"/>
                <a:gd name="T46" fmla="*/ 16 w 600"/>
                <a:gd name="T47" fmla="*/ 54 h 236"/>
                <a:gd name="T48" fmla="*/ 34 w 600"/>
                <a:gd name="T49" fmla="*/ 92 h 236"/>
                <a:gd name="T50" fmla="*/ 52 w 600"/>
                <a:gd name="T51" fmla="*/ 126 h 236"/>
                <a:gd name="T52" fmla="*/ 72 w 600"/>
                <a:gd name="T53" fmla="*/ 154 h 236"/>
                <a:gd name="T54" fmla="*/ 94 w 600"/>
                <a:gd name="T55" fmla="*/ 178 h 236"/>
                <a:gd name="T56" fmla="*/ 116 w 600"/>
                <a:gd name="T57" fmla="*/ 196 h 236"/>
                <a:gd name="T58" fmla="*/ 138 w 600"/>
                <a:gd name="T59" fmla="*/ 212 h 236"/>
                <a:gd name="T60" fmla="*/ 162 w 600"/>
                <a:gd name="T61" fmla="*/ 222 h 236"/>
                <a:gd name="T62" fmla="*/ 186 w 600"/>
                <a:gd name="T63" fmla="*/ 230 h 236"/>
                <a:gd name="T64" fmla="*/ 210 w 600"/>
                <a:gd name="T65" fmla="*/ 234 h 236"/>
                <a:gd name="T66" fmla="*/ 236 w 600"/>
                <a:gd name="T67" fmla="*/ 236 h 236"/>
                <a:gd name="T68" fmla="*/ 260 w 600"/>
                <a:gd name="T69" fmla="*/ 234 h 236"/>
                <a:gd name="T70" fmla="*/ 286 w 600"/>
                <a:gd name="T71" fmla="*/ 230 h 236"/>
                <a:gd name="T72" fmla="*/ 310 w 600"/>
                <a:gd name="T73" fmla="*/ 222 h 236"/>
                <a:gd name="T74" fmla="*/ 336 w 600"/>
                <a:gd name="T75" fmla="*/ 214 h 236"/>
                <a:gd name="T76" fmla="*/ 360 w 600"/>
                <a:gd name="T77" fmla="*/ 204 h 236"/>
                <a:gd name="T78" fmla="*/ 384 w 600"/>
                <a:gd name="T79" fmla="*/ 192 h 236"/>
                <a:gd name="T80" fmla="*/ 408 w 600"/>
                <a:gd name="T81" fmla="*/ 180 h 236"/>
                <a:gd name="T82" fmla="*/ 452 w 600"/>
                <a:gd name="T83" fmla="*/ 150 h 236"/>
                <a:gd name="T84" fmla="*/ 492 w 600"/>
                <a:gd name="T85" fmla="*/ 120 h 236"/>
                <a:gd name="T86" fmla="*/ 528 w 600"/>
                <a:gd name="T87" fmla="*/ 92 h 236"/>
                <a:gd name="T88" fmla="*/ 558 w 600"/>
                <a:gd name="T89" fmla="*/ 64 h 236"/>
                <a:gd name="T90" fmla="*/ 580 w 600"/>
                <a:gd name="T91" fmla="*/ 44 h 236"/>
                <a:gd name="T92" fmla="*/ 600 w 600"/>
                <a:gd name="T93" fmla="*/ 24 h 236"/>
                <a:gd name="T94" fmla="*/ 558 w 600"/>
                <a:gd name="T95" fmla="*/ 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0" h="236">
                  <a:moveTo>
                    <a:pt x="558" y="6"/>
                  </a:moveTo>
                  <a:lnTo>
                    <a:pt x="558" y="6"/>
                  </a:lnTo>
                  <a:lnTo>
                    <a:pt x="528" y="36"/>
                  </a:lnTo>
                  <a:lnTo>
                    <a:pt x="500" y="62"/>
                  </a:lnTo>
                  <a:lnTo>
                    <a:pt x="470" y="84"/>
                  </a:lnTo>
                  <a:lnTo>
                    <a:pt x="440" y="102"/>
                  </a:lnTo>
                  <a:lnTo>
                    <a:pt x="410" y="116"/>
                  </a:lnTo>
                  <a:lnTo>
                    <a:pt x="382" y="126"/>
                  </a:lnTo>
                  <a:lnTo>
                    <a:pt x="352" y="130"/>
                  </a:lnTo>
                  <a:lnTo>
                    <a:pt x="324" y="132"/>
                  </a:lnTo>
                  <a:lnTo>
                    <a:pt x="298" y="130"/>
                  </a:lnTo>
                  <a:lnTo>
                    <a:pt x="274" y="122"/>
                  </a:lnTo>
                  <a:lnTo>
                    <a:pt x="252" y="112"/>
                  </a:lnTo>
                  <a:lnTo>
                    <a:pt x="232" y="96"/>
                  </a:lnTo>
                  <a:lnTo>
                    <a:pt x="214" y="78"/>
                  </a:lnTo>
                  <a:lnTo>
                    <a:pt x="198" y="56"/>
                  </a:lnTo>
                  <a:lnTo>
                    <a:pt x="186" y="30"/>
                  </a:lnTo>
                  <a:lnTo>
                    <a:pt x="178" y="0"/>
                  </a:lnTo>
                  <a:lnTo>
                    <a:pt x="178" y="0"/>
                  </a:lnTo>
                  <a:lnTo>
                    <a:pt x="104" y="2"/>
                  </a:lnTo>
                  <a:lnTo>
                    <a:pt x="46" y="4"/>
                  </a:lnTo>
                  <a:lnTo>
                    <a:pt x="0" y="10"/>
                  </a:lnTo>
                  <a:lnTo>
                    <a:pt x="0" y="10"/>
                  </a:lnTo>
                  <a:lnTo>
                    <a:pt x="16" y="54"/>
                  </a:lnTo>
                  <a:lnTo>
                    <a:pt x="34" y="92"/>
                  </a:lnTo>
                  <a:lnTo>
                    <a:pt x="52" y="126"/>
                  </a:lnTo>
                  <a:lnTo>
                    <a:pt x="72" y="154"/>
                  </a:lnTo>
                  <a:lnTo>
                    <a:pt x="94" y="178"/>
                  </a:lnTo>
                  <a:lnTo>
                    <a:pt x="116" y="196"/>
                  </a:lnTo>
                  <a:lnTo>
                    <a:pt x="138" y="212"/>
                  </a:lnTo>
                  <a:lnTo>
                    <a:pt x="162" y="222"/>
                  </a:lnTo>
                  <a:lnTo>
                    <a:pt x="186" y="230"/>
                  </a:lnTo>
                  <a:lnTo>
                    <a:pt x="210" y="234"/>
                  </a:lnTo>
                  <a:lnTo>
                    <a:pt x="236" y="236"/>
                  </a:lnTo>
                  <a:lnTo>
                    <a:pt x="260" y="234"/>
                  </a:lnTo>
                  <a:lnTo>
                    <a:pt x="286" y="230"/>
                  </a:lnTo>
                  <a:lnTo>
                    <a:pt x="310" y="222"/>
                  </a:lnTo>
                  <a:lnTo>
                    <a:pt x="336" y="214"/>
                  </a:lnTo>
                  <a:lnTo>
                    <a:pt x="360" y="204"/>
                  </a:lnTo>
                  <a:lnTo>
                    <a:pt x="384" y="192"/>
                  </a:lnTo>
                  <a:lnTo>
                    <a:pt x="408" y="180"/>
                  </a:lnTo>
                  <a:lnTo>
                    <a:pt x="452" y="150"/>
                  </a:lnTo>
                  <a:lnTo>
                    <a:pt x="492" y="120"/>
                  </a:lnTo>
                  <a:lnTo>
                    <a:pt x="528" y="92"/>
                  </a:lnTo>
                  <a:lnTo>
                    <a:pt x="558" y="64"/>
                  </a:lnTo>
                  <a:lnTo>
                    <a:pt x="580" y="44"/>
                  </a:lnTo>
                  <a:lnTo>
                    <a:pt x="600" y="24"/>
                  </a:lnTo>
                  <a:lnTo>
                    <a:pt x="558" y="6"/>
                  </a:lnTo>
                  <a:close/>
                </a:path>
              </a:pathLst>
            </a:custGeom>
            <a:solidFill>
              <a:srgbClr val="BE1E2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12"/>
            <p:cNvSpPr>
              <a:spLocks/>
            </p:cNvSpPr>
            <p:nvPr/>
          </p:nvSpPr>
          <p:spPr bwMode="auto">
            <a:xfrm>
              <a:off x="7006065" y="3027575"/>
              <a:ext cx="247241" cy="226347"/>
            </a:xfrm>
            <a:custGeom>
              <a:avLst/>
              <a:gdLst>
                <a:gd name="T0" fmla="*/ 120 w 142"/>
                <a:gd name="T1" fmla="*/ 0 h 130"/>
                <a:gd name="T2" fmla="*/ 14 w 142"/>
                <a:gd name="T3" fmla="*/ 14 h 130"/>
                <a:gd name="T4" fmla="*/ 0 w 142"/>
                <a:gd name="T5" fmla="*/ 56 h 130"/>
                <a:gd name="T6" fmla="*/ 2 w 142"/>
                <a:gd name="T7" fmla="*/ 68 h 130"/>
                <a:gd name="T8" fmla="*/ 42 w 142"/>
                <a:gd name="T9" fmla="*/ 130 h 130"/>
                <a:gd name="T10" fmla="*/ 142 w 142"/>
                <a:gd name="T11" fmla="*/ 96 h 130"/>
                <a:gd name="T12" fmla="*/ 120 w 142"/>
                <a:gd name="T13" fmla="*/ 0 h 130"/>
              </a:gdLst>
              <a:ahLst/>
              <a:cxnLst>
                <a:cxn ang="0">
                  <a:pos x="T0" y="T1"/>
                </a:cxn>
                <a:cxn ang="0">
                  <a:pos x="T2" y="T3"/>
                </a:cxn>
                <a:cxn ang="0">
                  <a:pos x="T4" y="T5"/>
                </a:cxn>
                <a:cxn ang="0">
                  <a:pos x="T6" y="T7"/>
                </a:cxn>
                <a:cxn ang="0">
                  <a:pos x="T8" y="T9"/>
                </a:cxn>
                <a:cxn ang="0">
                  <a:pos x="T10" y="T11"/>
                </a:cxn>
                <a:cxn ang="0">
                  <a:pos x="T12" y="T13"/>
                </a:cxn>
              </a:cxnLst>
              <a:rect l="0" t="0" r="r" b="b"/>
              <a:pathLst>
                <a:path w="142" h="130">
                  <a:moveTo>
                    <a:pt x="120" y="0"/>
                  </a:moveTo>
                  <a:lnTo>
                    <a:pt x="14" y="14"/>
                  </a:lnTo>
                  <a:lnTo>
                    <a:pt x="0" y="56"/>
                  </a:lnTo>
                  <a:lnTo>
                    <a:pt x="2" y="68"/>
                  </a:lnTo>
                  <a:lnTo>
                    <a:pt x="42" y="130"/>
                  </a:lnTo>
                  <a:lnTo>
                    <a:pt x="142" y="96"/>
                  </a:lnTo>
                  <a:lnTo>
                    <a:pt x="120" y="0"/>
                  </a:lnTo>
                  <a:close/>
                </a:path>
              </a:pathLst>
            </a:custGeom>
            <a:solidFill>
              <a:srgbClr val="BB723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13"/>
            <p:cNvSpPr>
              <a:spLocks/>
            </p:cNvSpPr>
            <p:nvPr/>
          </p:nvSpPr>
          <p:spPr bwMode="auto">
            <a:xfrm>
              <a:off x="7006065" y="3027575"/>
              <a:ext cx="247241" cy="226347"/>
            </a:xfrm>
            <a:custGeom>
              <a:avLst/>
              <a:gdLst>
                <a:gd name="T0" fmla="*/ 120 w 142"/>
                <a:gd name="T1" fmla="*/ 0 h 130"/>
                <a:gd name="T2" fmla="*/ 14 w 142"/>
                <a:gd name="T3" fmla="*/ 14 h 130"/>
                <a:gd name="T4" fmla="*/ 0 w 142"/>
                <a:gd name="T5" fmla="*/ 56 h 130"/>
                <a:gd name="T6" fmla="*/ 2 w 142"/>
                <a:gd name="T7" fmla="*/ 68 h 130"/>
                <a:gd name="T8" fmla="*/ 42 w 142"/>
                <a:gd name="T9" fmla="*/ 130 h 130"/>
                <a:gd name="T10" fmla="*/ 142 w 142"/>
                <a:gd name="T11" fmla="*/ 96 h 130"/>
                <a:gd name="T12" fmla="*/ 120 w 142"/>
                <a:gd name="T13" fmla="*/ 0 h 130"/>
              </a:gdLst>
              <a:ahLst/>
              <a:cxnLst>
                <a:cxn ang="0">
                  <a:pos x="T0" y="T1"/>
                </a:cxn>
                <a:cxn ang="0">
                  <a:pos x="T2" y="T3"/>
                </a:cxn>
                <a:cxn ang="0">
                  <a:pos x="T4" y="T5"/>
                </a:cxn>
                <a:cxn ang="0">
                  <a:pos x="T6" y="T7"/>
                </a:cxn>
                <a:cxn ang="0">
                  <a:pos x="T8" y="T9"/>
                </a:cxn>
                <a:cxn ang="0">
                  <a:pos x="T10" y="T11"/>
                </a:cxn>
                <a:cxn ang="0">
                  <a:pos x="T12" y="T13"/>
                </a:cxn>
              </a:cxnLst>
              <a:rect l="0" t="0" r="r" b="b"/>
              <a:pathLst>
                <a:path w="142" h="130">
                  <a:moveTo>
                    <a:pt x="120" y="0"/>
                  </a:moveTo>
                  <a:lnTo>
                    <a:pt x="14" y="14"/>
                  </a:lnTo>
                  <a:lnTo>
                    <a:pt x="0" y="56"/>
                  </a:lnTo>
                  <a:lnTo>
                    <a:pt x="2" y="68"/>
                  </a:lnTo>
                  <a:lnTo>
                    <a:pt x="42" y="130"/>
                  </a:lnTo>
                  <a:lnTo>
                    <a:pt x="142" y="96"/>
                  </a:lnTo>
                  <a:lnTo>
                    <a:pt x="120" y="0"/>
                  </a:lnTo>
                  <a:close/>
                </a:path>
              </a:pathLst>
            </a:custGeom>
            <a:solidFill>
              <a:srgbClr val="BD7E4F"/>
            </a:solidFill>
            <a:ln>
              <a:noFill/>
            </a:ln>
          </p:spPr>
          <p:txBody>
            <a:bodyPr vert="horz" wrap="square" lIns="91440" tIns="45720" rIns="91440" bIns="45720" numCol="1" anchor="t" anchorCtr="0" compatLnSpc="1">
              <a:prstTxWarp prst="textNoShape">
                <a:avLst/>
              </a:prstTxWarp>
            </a:bodyPr>
            <a:lstStyle/>
            <a:p>
              <a:endParaRPr lang="en-AU"/>
            </a:p>
          </p:txBody>
        </p:sp>
        <p:sp>
          <p:nvSpPr>
            <p:cNvPr id="16" name="Freeform 14"/>
            <p:cNvSpPr>
              <a:spLocks/>
            </p:cNvSpPr>
            <p:nvPr/>
          </p:nvSpPr>
          <p:spPr bwMode="auto">
            <a:xfrm>
              <a:off x="7006065" y="3024093"/>
              <a:ext cx="226347" cy="208936"/>
            </a:xfrm>
            <a:custGeom>
              <a:avLst/>
              <a:gdLst>
                <a:gd name="T0" fmla="*/ 130 w 130"/>
                <a:gd name="T1" fmla="*/ 84 h 120"/>
                <a:gd name="T2" fmla="*/ 122 w 130"/>
                <a:gd name="T3" fmla="*/ 0 h 120"/>
                <a:gd name="T4" fmla="*/ 120 w 130"/>
                <a:gd name="T5" fmla="*/ 2 h 120"/>
                <a:gd name="T6" fmla="*/ 14 w 130"/>
                <a:gd name="T7" fmla="*/ 16 h 120"/>
                <a:gd name="T8" fmla="*/ 0 w 130"/>
                <a:gd name="T9" fmla="*/ 58 h 120"/>
                <a:gd name="T10" fmla="*/ 48 w 130"/>
                <a:gd name="T11" fmla="*/ 120 h 120"/>
                <a:gd name="T12" fmla="*/ 130 w 130"/>
                <a:gd name="T13" fmla="*/ 84 h 120"/>
              </a:gdLst>
              <a:ahLst/>
              <a:cxnLst>
                <a:cxn ang="0">
                  <a:pos x="T0" y="T1"/>
                </a:cxn>
                <a:cxn ang="0">
                  <a:pos x="T2" y="T3"/>
                </a:cxn>
                <a:cxn ang="0">
                  <a:pos x="T4" y="T5"/>
                </a:cxn>
                <a:cxn ang="0">
                  <a:pos x="T6" y="T7"/>
                </a:cxn>
                <a:cxn ang="0">
                  <a:pos x="T8" y="T9"/>
                </a:cxn>
                <a:cxn ang="0">
                  <a:pos x="T10" y="T11"/>
                </a:cxn>
                <a:cxn ang="0">
                  <a:pos x="T12" y="T13"/>
                </a:cxn>
              </a:cxnLst>
              <a:rect l="0" t="0" r="r" b="b"/>
              <a:pathLst>
                <a:path w="130" h="120">
                  <a:moveTo>
                    <a:pt x="130" y="84"/>
                  </a:moveTo>
                  <a:lnTo>
                    <a:pt x="122" y="0"/>
                  </a:lnTo>
                  <a:lnTo>
                    <a:pt x="120" y="2"/>
                  </a:lnTo>
                  <a:lnTo>
                    <a:pt x="14" y="16"/>
                  </a:lnTo>
                  <a:lnTo>
                    <a:pt x="0" y="58"/>
                  </a:lnTo>
                  <a:lnTo>
                    <a:pt x="48" y="120"/>
                  </a:lnTo>
                  <a:lnTo>
                    <a:pt x="130" y="84"/>
                  </a:lnTo>
                  <a:close/>
                </a:path>
              </a:pathLst>
            </a:custGeom>
            <a:solidFill>
              <a:srgbClr val="FDD6BC"/>
            </a:solidFill>
            <a:ln>
              <a:noFill/>
            </a:ln>
          </p:spPr>
          <p:txBody>
            <a:bodyPr vert="horz" wrap="square" lIns="91440" tIns="45720" rIns="91440" bIns="45720" numCol="1" anchor="t" anchorCtr="0" compatLnSpc="1">
              <a:prstTxWarp prst="textNoShape">
                <a:avLst/>
              </a:prstTxWarp>
            </a:bodyPr>
            <a:lstStyle/>
            <a:p>
              <a:endParaRPr lang="en-AU"/>
            </a:p>
          </p:txBody>
        </p:sp>
        <p:sp>
          <p:nvSpPr>
            <p:cNvPr id="17" name="Freeform 16"/>
            <p:cNvSpPr>
              <a:spLocks/>
            </p:cNvSpPr>
            <p:nvPr/>
          </p:nvSpPr>
          <p:spPr bwMode="auto">
            <a:xfrm>
              <a:off x="7932347" y="4545843"/>
              <a:ext cx="383049" cy="936730"/>
            </a:xfrm>
            <a:custGeom>
              <a:avLst/>
              <a:gdLst>
                <a:gd name="T0" fmla="*/ 124 w 220"/>
                <a:gd name="T1" fmla="*/ 44 h 538"/>
                <a:gd name="T2" fmla="*/ 220 w 220"/>
                <a:gd name="T3" fmla="*/ 538 h 538"/>
                <a:gd name="T4" fmla="*/ 154 w 220"/>
                <a:gd name="T5" fmla="*/ 536 h 538"/>
                <a:gd name="T6" fmla="*/ 112 w 220"/>
                <a:gd name="T7" fmla="*/ 284 h 538"/>
                <a:gd name="T8" fmla="*/ 112 w 220"/>
                <a:gd name="T9" fmla="*/ 284 h 538"/>
                <a:gd name="T10" fmla="*/ 102 w 220"/>
                <a:gd name="T11" fmla="*/ 242 h 538"/>
                <a:gd name="T12" fmla="*/ 86 w 220"/>
                <a:gd name="T13" fmla="*/ 196 h 538"/>
                <a:gd name="T14" fmla="*/ 68 w 220"/>
                <a:gd name="T15" fmla="*/ 148 h 538"/>
                <a:gd name="T16" fmla="*/ 48 w 220"/>
                <a:gd name="T17" fmla="*/ 104 h 538"/>
                <a:gd name="T18" fmla="*/ 14 w 220"/>
                <a:gd name="T19" fmla="*/ 30 h 538"/>
                <a:gd name="T20" fmla="*/ 0 w 220"/>
                <a:gd name="T21" fmla="*/ 0 h 538"/>
                <a:gd name="T22" fmla="*/ 124 w 220"/>
                <a:gd name="T23" fmla="*/ 44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0" h="538">
                  <a:moveTo>
                    <a:pt x="124" y="44"/>
                  </a:moveTo>
                  <a:lnTo>
                    <a:pt x="220" y="538"/>
                  </a:lnTo>
                  <a:lnTo>
                    <a:pt x="154" y="536"/>
                  </a:lnTo>
                  <a:lnTo>
                    <a:pt x="112" y="284"/>
                  </a:lnTo>
                  <a:lnTo>
                    <a:pt x="112" y="284"/>
                  </a:lnTo>
                  <a:lnTo>
                    <a:pt x="102" y="242"/>
                  </a:lnTo>
                  <a:lnTo>
                    <a:pt x="86" y="196"/>
                  </a:lnTo>
                  <a:lnTo>
                    <a:pt x="68" y="148"/>
                  </a:lnTo>
                  <a:lnTo>
                    <a:pt x="48" y="104"/>
                  </a:lnTo>
                  <a:lnTo>
                    <a:pt x="14" y="30"/>
                  </a:lnTo>
                  <a:lnTo>
                    <a:pt x="0" y="0"/>
                  </a:lnTo>
                  <a:lnTo>
                    <a:pt x="124" y="44"/>
                  </a:lnTo>
                  <a:close/>
                </a:path>
              </a:pathLst>
            </a:custGeom>
            <a:solidFill>
              <a:srgbClr val="42424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7"/>
            <p:cNvSpPr>
              <a:spLocks/>
            </p:cNvSpPr>
            <p:nvPr/>
          </p:nvSpPr>
          <p:spPr bwMode="auto">
            <a:xfrm>
              <a:off x="7932347" y="4545843"/>
              <a:ext cx="383049" cy="936730"/>
            </a:xfrm>
            <a:custGeom>
              <a:avLst/>
              <a:gdLst>
                <a:gd name="T0" fmla="*/ 124 w 220"/>
                <a:gd name="T1" fmla="*/ 44 h 538"/>
                <a:gd name="T2" fmla="*/ 220 w 220"/>
                <a:gd name="T3" fmla="*/ 538 h 538"/>
                <a:gd name="T4" fmla="*/ 154 w 220"/>
                <a:gd name="T5" fmla="*/ 536 h 538"/>
                <a:gd name="T6" fmla="*/ 112 w 220"/>
                <a:gd name="T7" fmla="*/ 284 h 538"/>
                <a:gd name="T8" fmla="*/ 112 w 220"/>
                <a:gd name="T9" fmla="*/ 284 h 538"/>
                <a:gd name="T10" fmla="*/ 102 w 220"/>
                <a:gd name="T11" fmla="*/ 242 h 538"/>
                <a:gd name="T12" fmla="*/ 86 w 220"/>
                <a:gd name="T13" fmla="*/ 196 h 538"/>
                <a:gd name="T14" fmla="*/ 68 w 220"/>
                <a:gd name="T15" fmla="*/ 148 h 538"/>
                <a:gd name="T16" fmla="*/ 48 w 220"/>
                <a:gd name="T17" fmla="*/ 104 h 538"/>
                <a:gd name="T18" fmla="*/ 14 w 220"/>
                <a:gd name="T19" fmla="*/ 30 h 538"/>
                <a:gd name="T20" fmla="*/ 0 w 220"/>
                <a:gd name="T21" fmla="*/ 0 h 538"/>
                <a:gd name="T22" fmla="*/ 124 w 220"/>
                <a:gd name="T23" fmla="*/ 44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0" h="538">
                  <a:moveTo>
                    <a:pt x="124" y="44"/>
                  </a:moveTo>
                  <a:lnTo>
                    <a:pt x="220" y="538"/>
                  </a:lnTo>
                  <a:lnTo>
                    <a:pt x="154" y="536"/>
                  </a:lnTo>
                  <a:lnTo>
                    <a:pt x="112" y="284"/>
                  </a:lnTo>
                  <a:lnTo>
                    <a:pt x="112" y="284"/>
                  </a:lnTo>
                  <a:lnTo>
                    <a:pt x="102" y="242"/>
                  </a:lnTo>
                  <a:lnTo>
                    <a:pt x="86" y="196"/>
                  </a:lnTo>
                  <a:lnTo>
                    <a:pt x="68" y="148"/>
                  </a:lnTo>
                  <a:lnTo>
                    <a:pt x="48" y="104"/>
                  </a:lnTo>
                  <a:lnTo>
                    <a:pt x="14" y="30"/>
                  </a:lnTo>
                  <a:lnTo>
                    <a:pt x="0" y="0"/>
                  </a:lnTo>
                  <a:lnTo>
                    <a:pt x="124" y="44"/>
                  </a:lnTo>
                  <a:close/>
                </a:path>
              </a:pathLst>
            </a:custGeom>
            <a:solidFill>
              <a:srgbClr val="42424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8"/>
            <p:cNvSpPr>
              <a:spLocks/>
            </p:cNvSpPr>
            <p:nvPr/>
          </p:nvSpPr>
          <p:spPr bwMode="auto">
            <a:xfrm>
              <a:off x="8423347" y="4584148"/>
              <a:ext cx="236794" cy="933247"/>
            </a:xfrm>
            <a:custGeom>
              <a:avLst/>
              <a:gdLst>
                <a:gd name="T0" fmla="*/ 0 w 136"/>
                <a:gd name="T1" fmla="*/ 28 h 536"/>
                <a:gd name="T2" fmla="*/ 72 w 136"/>
                <a:gd name="T3" fmla="*/ 536 h 536"/>
                <a:gd name="T4" fmla="*/ 136 w 136"/>
                <a:gd name="T5" fmla="*/ 514 h 536"/>
                <a:gd name="T6" fmla="*/ 102 w 136"/>
                <a:gd name="T7" fmla="*/ 260 h 536"/>
                <a:gd name="T8" fmla="*/ 102 w 136"/>
                <a:gd name="T9" fmla="*/ 260 h 536"/>
                <a:gd name="T10" fmla="*/ 100 w 136"/>
                <a:gd name="T11" fmla="*/ 220 h 536"/>
                <a:gd name="T12" fmla="*/ 98 w 136"/>
                <a:gd name="T13" fmla="*/ 176 h 536"/>
                <a:gd name="T14" fmla="*/ 98 w 136"/>
                <a:gd name="T15" fmla="*/ 90 h 536"/>
                <a:gd name="T16" fmla="*/ 100 w 136"/>
                <a:gd name="T17" fmla="*/ 26 h 536"/>
                <a:gd name="T18" fmla="*/ 102 w 136"/>
                <a:gd name="T19" fmla="*/ 0 h 536"/>
                <a:gd name="T20" fmla="*/ 0 w 136"/>
                <a:gd name="T21" fmla="*/ 2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 h="536">
                  <a:moveTo>
                    <a:pt x="0" y="28"/>
                  </a:moveTo>
                  <a:lnTo>
                    <a:pt x="72" y="536"/>
                  </a:lnTo>
                  <a:lnTo>
                    <a:pt x="136" y="514"/>
                  </a:lnTo>
                  <a:lnTo>
                    <a:pt x="102" y="260"/>
                  </a:lnTo>
                  <a:lnTo>
                    <a:pt x="102" y="260"/>
                  </a:lnTo>
                  <a:lnTo>
                    <a:pt x="100" y="220"/>
                  </a:lnTo>
                  <a:lnTo>
                    <a:pt x="98" y="176"/>
                  </a:lnTo>
                  <a:lnTo>
                    <a:pt x="98" y="90"/>
                  </a:lnTo>
                  <a:lnTo>
                    <a:pt x="100" y="26"/>
                  </a:lnTo>
                  <a:lnTo>
                    <a:pt x="102" y="0"/>
                  </a:lnTo>
                  <a:lnTo>
                    <a:pt x="0" y="28"/>
                  </a:lnTo>
                  <a:close/>
                </a:path>
              </a:pathLst>
            </a:custGeom>
            <a:solidFill>
              <a:srgbClr val="42424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19"/>
            <p:cNvSpPr>
              <a:spLocks/>
            </p:cNvSpPr>
            <p:nvPr/>
          </p:nvSpPr>
          <p:spPr bwMode="auto">
            <a:xfrm>
              <a:off x="8423347" y="4584148"/>
              <a:ext cx="236794" cy="933247"/>
            </a:xfrm>
            <a:custGeom>
              <a:avLst/>
              <a:gdLst>
                <a:gd name="T0" fmla="*/ 0 w 136"/>
                <a:gd name="T1" fmla="*/ 28 h 536"/>
                <a:gd name="T2" fmla="*/ 72 w 136"/>
                <a:gd name="T3" fmla="*/ 536 h 536"/>
                <a:gd name="T4" fmla="*/ 136 w 136"/>
                <a:gd name="T5" fmla="*/ 514 h 536"/>
                <a:gd name="T6" fmla="*/ 102 w 136"/>
                <a:gd name="T7" fmla="*/ 260 h 536"/>
                <a:gd name="T8" fmla="*/ 102 w 136"/>
                <a:gd name="T9" fmla="*/ 260 h 536"/>
                <a:gd name="T10" fmla="*/ 100 w 136"/>
                <a:gd name="T11" fmla="*/ 220 h 536"/>
                <a:gd name="T12" fmla="*/ 98 w 136"/>
                <a:gd name="T13" fmla="*/ 176 h 536"/>
                <a:gd name="T14" fmla="*/ 98 w 136"/>
                <a:gd name="T15" fmla="*/ 90 h 536"/>
                <a:gd name="T16" fmla="*/ 100 w 136"/>
                <a:gd name="T17" fmla="*/ 26 h 536"/>
                <a:gd name="T18" fmla="*/ 102 w 136"/>
                <a:gd name="T19" fmla="*/ 0 h 536"/>
                <a:gd name="T20" fmla="*/ 0 w 136"/>
                <a:gd name="T21" fmla="*/ 2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 h="536">
                  <a:moveTo>
                    <a:pt x="0" y="28"/>
                  </a:moveTo>
                  <a:lnTo>
                    <a:pt x="72" y="536"/>
                  </a:lnTo>
                  <a:lnTo>
                    <a:pt x="136" y="514"/>
                  </a:lnTo>
                  <a:lnTo>
                    <a:pt x="102" y="260"/>
                  </a:lnTo>
                  <a:lnTo>
                    <a:pt x="102" y="260"/>
                  </a:lnTo>
                  <a:lnTo>
                    <a:pt x="100" y="220"/>
                  </a:lnTo>
                  <a:lnTo>
                    <a:pt x="98" y="176"/>
                  </a:lnTo>
                  <a:lnTo>
                    <a:pt x="98" y="90"/>
                  </a:lnTo>
                  <a:lnTo>
                    <a:pt x="100" y="26"/>
                  </a:lnTo>
                  <a:lnTo>
                    <a:pt x="102" y="0"/>
                  </a:lnTo>
                  <a:lnTo>
                    <a:pt x="0" y="28"/>
                  </a:lnTo>
                  <a:close/>
                </a:path>
              </a:pathLst>
            </a:custGeom>
            <a:solidFill>
              <a:srgbClr val="42424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20"/>
            <p:cNvSpPr>
              <a:spLocks/>
            </p:cNvSpPr>
            <p:nvPr/>
          </p:nvSpPr>
          <p:spPr bwMode="auto">
            <a:xfrm>
              <a:off x="7869666" y="2592292"/>
              <a:ext cx="940212" cy="2071949"/>
            </a:xfrm>
            <a:custGeom>
              <a:avLst/>
              <a:gdLst>
                <a:gd name="T0" fmla="*/ 12 w 540"/>
                <a:gd name="T1" fmla="*/ 92 h 1190"/>
                <a:gd name="T2" fmla="*/ 12 w 540"/>
                <a:gd name="T3" fmla="*/ 92 h 1190"/>
                <a:gd name="T4" fmla="*/ 8 w 540"/>
                <a:gd name="T5" fmla="*/ 148 h 1190"/>
                <a:gd name="T6" fmla="*/ 6 w 540"/>
                <a:gd name="T7" fmla="*/ 212 h 1190"/>
                <a:gd name="T8" fmla="*/ 2 w 540"/>
                <a:gd name="T9" fmla="*/ 354 h 1190"/>
                <a:gd name="T10" fmla="*/ 0 w 540"/>
                <a:gd name="T11" fmla="*/ 508 h 1190"/>
                <a:gd name="T12" fmla="*/ 2 w 540"/>
                <a:gd name="T13" fmla="*/ 664 h 1190"/>
                <a:gd name="T14" fmla="*/ 4 w 540"/>
                <a:gd name="T15" fmla="*/ 934 h 1190"/>
                <a:gd name="T16" fmla="*/ 4 w 540"/>
                <a:gd name="T17" fmla="*/ 1026 h 1190"/>
                <a:gd name="T18" fmla="*/ 4 w 540"/>
                <a:gd name="T19" fmla="*/ 1056 h 1190"/>
                <a:gd name="T20" fmla="*/ 2 w 540"/>
                <a:gd name="T21" fmla="*/ 1076 h 1190"/>
                <a:gd name="T22" fmla="*/ 2 w 540"/>
                <a:gd name="T23" fmla="*/ 1076 h 1190"/>
                <a:gd name="T24" fmla="*/ 6 w 540"/>
                <a:gd name="T25" fmla="*/ 1080 h 1190"/>
                <a:gd name="T26" fmla="*/ 6 w 540"/>
                <a:gd name="T27" fmla="*/ 1086 h 1190"/>
                <a:gd name="T28" fmla="*/ 8 w 540"/>
                <a:gd name="T29" fmla="*/ 1100 h 1190"/>
                <a:gd name="T30" fmla="*/ 10 w 540"/>
                <a:gd name="T31" fmla="*/ 1106 h 1190"/>
                <a:gd name="T32" fmla="*/ 12 w 540"/>
                <a:gd name="T33" fmla="*/ 1114 h 1190"/>
                <a:gd name="T34" fmla="*/ 16 w 540"/>
                <a:gd name="T35" fmla="*/ 1120 h 1190"/>
                <a:gd name="T36" fmla="*/ 24 w 540"/>
                <a:gd name="T37" fmla="*/ 1124 h 1190"/>
                <a:gd name="T38" fmla="*/ 24 w 540"/>
                <a:gd name="T39" fmla="*/ 1124 h 1190"/>
                <a:gd name="T40" fmla="*/ 52 w 540"/>
                <a:gd name="T41" fmla="*/ 1140 h 1190"/>
                <a:gd name="T42" fmla="*/ 84 w 540"/>
                <a:gd name="T43" fmla="*/ 1154 h 1190"/>
                <a:gd name="T44" fmla="*/ 118 w 540"/>
                <a:gd name="T45" fmla="*/ 1166 h 1190"/>
                <a:gd name="T46" fmla="*/ 156 w 540"/>
                <a:gd name="T47" fmla="*/ 1178 h 1190"/>
                <a:gd name="T48" fmla="*/ 196 w 540"/>
                <a:gd name="T49" fmla="*/ 1186 h 1190"/>
                <a:gd name="T50" fmla="*/ 238 w 540"/>
                <a:gd name="T51" fmla="*/ 1190 h 1190"/>
                <a:gd name="T52" fmla="*/ 280 w 540"/>
                <a:gd name="T53" fmla="*/ 1190 h 1190"/>
                <a:gd name="T54" fmla="*/ 300 w 540"/>
                <a:gd name="T55" fmla="*/ 1190 h 1190"/>
                <a:gd name="T56" fmla="*/ 320 w 540"/>
                <a:gd name="T57" fmla="*/ 1186 h 1190"/>
                <a:gd name="T58" fmla="*/ 320 w 540"/>
                <a:gd name="T59" fmla="*/ 1186 h 1190"/>
                <a:gd name="T60" fmla="*/ 342 w 540"/>
                <a:gd name="T61" fmla="*/ 1182 h 1190"/>
                <a:gd name="T62" fmla="*/ 362 w 540"/>
                <a:gd name="T63" fmla="*/ 1176 h 1190"/>
                <a:gd name="T64" fmla="*/ 382 w 540"/>
                <a:gd name="T65" fmla="*/ 1168 h 1190"/>
                <a:gd name="T66" fmla="*/ 402 w 540"/>
                <a:gd name="T67" fmla="*/ 1158 h 1190"/>
                <a:gd name="T68" fmla="*/ 402 w 540"/>
                <a:gd name="T69" fmla="*/ 1158 h 1190"/>
                <a:gd name="T70" fmla="*/ 416 w 540"/>
                <a:gd name="T71" fmla="*/ 1148 h 1190"/>
                <a:gd name="T72" fmla="*/ 416 w 540"/>
                <a:gd name="T73" fmla="*/ 1148 h 1190"/>
                <a:gd name="T74" fmla="*/ 436 w 540"/>
                <a:gd name="T75" fmla="*/ 1032 h 1190"/>
                <a:gd name="T76" fmla="*/ 456 w 540"/>
                <a:gd name="T77" fmla="*/ 906 h 1190"/>
                <a:gd name="T78" fmla="*/ 478 w 540"/>
                <a:gd name="T79" fmla="*/ 752 h 1190"/>
                <a:gd name="T80" fmla="*/ 500 w 540"/>
                <a:gd name="T81" fmla="*/ 584 h 1190"/>
                <a:gd name="T82" fmla="*/ 520 w 540"/>
                <a:gd name="T83" fmla="*/ 416 h 1190"/>
                <a:gd name="T84" fmla="*/ 528 w 540"/>
                <a:gd name="T85" fmla="*/ 336 h 1190"/>
                <a:gd name="T86" fmla="*/ 534 w 540"/>
                <a:gd name="T87" fmla="*/ 260 h 1190"/>
                <a:gd name="T88" fmla="*/ 538 w 540"/>
                <a:gd name="T89" fmla="*/ 192 h 1190"/>
                <a:gd name="T90" fmla="*/ 540 w 540"/>
                <a:gd name="T91" fmla="*/ 130 h 1190"/>
                <a:gd name="T92" fmla="*/ 540 w 540"/>
                <a:gd name="T93" fmla="*/ 130 h 1190"/>
                <a:gd name="T94" fmla="*/ 538 w 540"/>
                <a:gd name="T95" fmla="*/ 70 h 1190"/>
                <a:gd name="T96" fmla="*/ 536 w 540"/>
                <a:gd name="T97" fmla="*/ 46 h 1190"/>
                <a:gd name="T98" fmla="*/ 532 w 540"/>
                <a:gd name="T99" fmla="*/ 26 h 1190"/>
                <a:gd name="T100" fmla="*/ 532 w 540"/>
                <a:gd name="T101" fmla="*/ 26 h 1190"/>
                <a:gd name="T102" fmla="*/ 448 w 540"/>
                <a:gd name="T103" fmla="*/ 22 h 1190"/>
                <a:gd name="T104" fmla="*/ 448 w 540"/>
                <a:gd name="T105" fmla="*/ 22 h 1190"/>
                <a:gd name="T106" fmla="*/ 434 w 540"/>
                <a:gd name="T107" fmla="*/ 22 h 1190"/>
                <a:gd name="T108" fmla="*/ 434 w 540"/>
                <a:gd name="T109" fmla="*/ 22 h 1190"/>
                <a:gd name="T110" fmla="*/ 154 w 540"/>
                <a:gd name="T111" fmla="*/ 6 h 1190"/>
                <a:gd name="T112" fmla="*/ 154 w 540"/>
                <a:gd name="T113" fmla="*/ 6 h 1190"/>
                <a:gd name="T114" fmla="*/ 126 w 540"/>
                <a:gd name="T115" fmla="*/ 4 h 1190"/>
                <a:gd name="T116" fmla="*/ 126 w 540"/>
                <a:gd name="T117" fmla="*/ 4 h 1190"/>
                <a:gd name="T118" fmla="*/ 26 w 540"/>
                <a:gd name="T119" fmla="*/ 0 h 1190"/>
                <a:gd name="T120" fmla="*/ 26 w 540"/>
                <a:gd name="T121" fmla="*/ 0 h 1190"/>
                <a:gd name="T122" fmla="*/ 18 w 540"/>
                <a:gd name="T123" fmla="*/ 38 h 1190"/>
                <a:gd name="T124" fmla="*/ 12 w 540"/>
                <a:gd name="T125" fmla="*/ 9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 h="1190">
                  <a:moveTo>
                    <a:pt x="12" y="92"/>
                  </a:moveTo>
                  <a:lnTo>
                    <a:pt x="12" y="92"/>
                  </a:lnTo>
                  <a:lnTo>
                    <a:pt x="8" y="148"/>
                  </a:lnTo>
                  <a:lnTo>
                    <a:pt x="6" y="212"/>
                  </a:lnTo>
                  <a:lnTo>
                    <a:pt x="2" y="354"/>
                  </a:lnTo>
                  <a:lnTo>
                    <a:pt x="0" y="508"/>
                  </a:lnTo>
                  <a:lnTo>
                    <a:pt x="2" y="664"/>
                  </a:lnTo>
                  <a:lnTo>
                    <a:pt x="4" y="934"/>
                  </a:lnTo>
                  <a:lnTo>
                    <a:pt x="4" y="1026"/>
                  </a:lnTo>
                  <a:lnTo>
                    <a:pt x="4" y="1056"/>
                  </a:lnTo>
                  <a:lnTo>
                    <a:pt x="2" y="1076"/>
                  </a:lnTo>
                  <a:lnTo>
                    <a:pt x="2" y="1076"/>
                  </a:lnTo>
                  <a:lnTo>
                    <a:pt x="6" y="1080"/>
                  </a:lnTo>
                  <a:lnTo>
                    <a:pt x="6" y="1086"/>
                  </a:lnTo>
                  <a:lnTo>
                    <a:pt x="8" y="1100"/>
                  </a:lnTo>
                  <a:lnTo>
                    <a:pt x="10" y="1106"/>
                  </a:lnTo>
                  <a:lnTo>
                    <a:pt x="12" y="1114"/>
                  </a:lnTo>
                  <a:lnTo>
                    <a:pt x="16" y="1120"/>
                  </a:lnTo>
                  <a:lnTo>
                    <a:pt x="24" y="1124"/>
                  </a:lnTo>
                  <a:lnTo>
                    <a:pt x="24" y="1124"/>
                  </a:lnTo>
                  <a:lnTo>
                    <a:pt x="52" y="1140"/>
                  </a:lnTo>
                  <a:lnTo>
                    <a:pt x="84" y="1154"/>
                  </a:lnTo>
                  <a:lnTo>
                    <a:pt x="118" y="1166"/>
                  </a:lnTo>
                  <a:lnTo>
                    <a:pt x="156" y="1178"/>
                  </a:lnTo>
                  <a:lnTo>
                    <a:pt x="196" y="1186"/>
                  </a:lnTo>
                  <a:lnTo>
                    <a:pt x="238" y="1190"/>
                  </a:lnTo>
                  <a:lnTo>
                    <a:pt x="280" y="1190"/>
                  </a:lnTo>
                  <a:lnTo>
                    <a:pt x="300" y="1190"/>
                  </a:lnTo>
                  <a:lnTo>
                    <a:pt x="320" y="1186"/>
                  </a:lnTo>
                  <a:lnTo>
                    <a:pt x="320" y="1186"/>
                  </a:lnTo>
                  <a:lnTo>
                    <a:pt x="342" y="1182"/>
                  </a:lnTo>
                  <a:lnTo>
                    <a:pt x="362" y="1176"/>
                  </a:lnTo>
                  <a:lnTo>
                    <a:pt x="382" y="1168"/>
                  </a:lnTo>
                  <a:lnTo>
                    <a:pt x="402" y="1158"/>
                  </a:lnTo>
                  <a:lnTo>
                    <a:pt x="402" y="1158"/>
                  </a:lnTo>
                  <a:lnTo>
                    <a:pt x="416" y="1148"/>
                  </a:lnTo>
                  <a:lnTo>
                    <a:pt x="416" y="1148"/>
                  </a:lnTo>
                  <a:lnTo>
                    <a:pt x="436" y="1032"/>
                  </a:lnTo>
                  <a:lnTo>
                    <a:pt x="456" y="906"/>
                  </a:lnTo>
                  <a:lnTo>
                    <a:pt x="478" y="752"/>
                  </a:lnTo>
                  <a:lnTo>
                    <a:pt x="500" y="584"/>
                  </a:lnTo>
                  <a:lnTo>
                    <a:pt x="520" y="416"/>
                  </a:lnTo>
                  <a:lnTo>
                    <a:pt x="528" y="336"/>
                  </a:lnTo>
                  <a:lnTo>
                    <a:pt x="534" y="260"/>
                  </a:lnTo>
                  <a:lnTo>
                    <a:pt x="538" y="192"/>
                  </a:lnTo>
                  <a:lnTo>
                    <a:pt x="540" y="130"/>
                  </a:lnTo>
                  <a:lnTo>
                    <a:pt x="540" y="130"/>
                  </a:lnTo>
                  <a:lnTo>
                    <a:pt x="538" y="70"/>
                  </a:lnTo>
                  <a:lnTo>
                    <a:pt x="536" y="46"/>
                  </a:lnTo>
                  <a:lnTo>
                    <a:pt x="532" y="26"/>
                  </a:lnTo>
                  <a:lnTo>
                    <a:pt x="532" y="26"/>
                  </a:lnTo>
                  <a:lnTo>
                    <a:pt x="448" y="22"/>
                  </a:lnTo>
                  <a:lnTo>
                    <a:pt x="448" y="22"/>
                  </a:lnTo>
                  <a:lnTo>
                    <a:pt x="434" y="22"/>
                  </a:lnTo>
                  <a:lnTo>
                    <a:pt x="434" y="22"/>
                  </a:lnTo>
                  <a:lnTo>
                    <a:pt x="154" y="6"/>
                  </a:lnTo>
                  <a:lnTo>
                    <a:pt x="154" y="6"/>
                  </a:lnTo>
                  <a:lnTo>
                    <a:pt x="126" y="4"/>
                  </a:lnTo>
                  <a:lnTo>
                    <a:pt x="126" y="4"/>
                  </a:lnTo>
                  <a:lnTo>
                    <a:pt x="26" y="0"/>
                  </a:lnTo>
                  <a:lnTo>
                    <a:pt x="26" y="0"/>
                  </a:lnTo>
                  <a:lnTo>
                    <a:pt x="18" y="38"/>
                  </a:lnTo>
                  <a:lnTo>
                    <a:pt x="12" y="92"/>
                  </a:lnTo>
                  <a:close/>
                </a:path>
              </a:pathLst>
            </a:custGeom>
            <a:solidFill>
              <a:srgbClr val="FDD6BC"/>
            </a:solidFill>
            <a:ln>
              <a:noFill/>
            </a:ln>
          </p:spPr>
          <p:txBody>
            <a:bodyPr vert="horz" wrap="square" lIns="91440" tIns="45720" rIns="91440" bIns="45720" numCol="1" anchor="t" anchorCtr="0" compatLnSpc="1">
              <a:prstTxWarp prst="textNoShape">
                <a:avLst/>
              </a:prstTxWarp>
            </a:bodyPr>
            <a:lstStyle/>
            <a:p>
              <a:endParaRPr lang="en-AU"/>
            </a:p>
          </p:txBody>
        </p:sp>
        <p:sp>
          <p:nvSpPr>
            <p:cNvPr id="22" name="Freeform 21"/>
            <p:cNvSpPr>
              <a:spLocks/>
            </p:cNvSpPr>
            <p:nvPr/>
          </p:nvSpPr>
          <p:spPr bwMode="auto">
            <a:xfrm>
              <a:off x="7869666" y="2592292"/>
              <a:ext cx="940212" cy="2071949"/>
            </a:xfrm>
            <a:custGeom>
              <a:avLst/>
              <a:gdLst>
                <a:gd name="T0" fmla="*/ 12 w 540"/>
                <a:gd name="T1" fmla="*/ 92 h 1190"/>
                <a:gd name="T2" fmla="*/ 12 w 540"/>
                <a:gd name="T3" fmla="*/ 92 h 1190"/>
                <a:gd name="T4" fmla="*/ 8 w 540"/>
                <a:gd name="T5" fmla="*/ 148 h 1190"/>
                <a:gd name="T6" fmla="*/ 6 w 540"/>
                <a:gd name="T7" fmla="*/ 212 h 1190"/>
                <a:gd name="T8" fmla="*/ 2 w 540"/>
                <a:gd name="T9" fmla="*/ 354 h 1190"/>
                <a:gd name="T10" fmla="*/ 0 w 540"/>
                <a:gd name="T11" fmla="*/ 508 h 1190"/>
                <a:gd name="T12" fmla="*/ 2 w 540"/>
                <a:gd name="T13" fmla="*/ 664 h 1190"/>
                <a:gd name="T14" fmla="*/ 4 w 540"/>
                <a:gd name="T15" fmla="*/ 934 h 1190"/>
                <a:gd name="T16" fmla="*/ 4 w 540"/>
                <a:gd name="T17" fmla="*/ 1026 h 1190"/>
                <a:gd name="T18" fmla="*/ 4 w 540"/>
                <a:gd name="T19" fmla="*/ 1056 h 1190"/>
                <a:gd name="T20" fmla="*/ 2 w 540"/>
                <a:gd name="T21" fmla="*/ 1076 h 1190"/>
                <a:gd name="T22" fmla="*/ 2 w 540"/>
                <a:gd name="T23" fmla="*/ 1076 h 1190"/>
                <a:gd name="T24" fmla="*/ 6 w 540"/>
                <a:gd name="T25" fmla="*/ 1080 h 1190"/>
                <a:gd name="T26" fmla="*/ 6 w 540"/>
                <a:gd name="T27" fmla="*/ 1086 h 1190"/>
                <a:gd name="T28" fmla="*/ 8 w 540"/>
                <a:gd name="T29" fmla="*/ 1100 h 1190"/>
                <a:gd name="T30" fmla="*/ 10 w 540"/>
                <a:gd name="T31" fmla="*/ 1106 h 1190"/>
                <a:gd name="T32" fmla="*/ 12 w 540"/>
                <a:gd name="T33" fmla="*/ 1114 h 1190"/>
                <a:gd name="T34" fmla="*/ 16 w 540"/>
                <a:gd name="T35" fmla="*/ 1120 h 1190"/>
                <a:gd name="T36" fmla="*/ 24 w 540"/>
                <a:gd name="T37" fmla="*/ 1124 h 1190"/>
                <a:gd name="T38" fmla="*/ 24 w 540"/>
                <a:gd name="T39" fmla="*/ 1124 h 1190"/>
                <a:gd name="T40" fmla="*/ 52 w 540"/>
                <a:gd name="T41" fmla="*/ 1140 h 1190"/>
                <a:gd name="T42" fmla="*/ 84 w 540"/>
                <a:gd name="T43" fmla="*/ 1154 h 1190"/>
                <a:gd name="T44" fmla="*/ 118 w 540"/>
                <a:gd name="T45" fmla="*/ 1166 h 1190"/>
                <a:gd name="T46" fmla="*/ 156 w 540"/>
                <a:gd name="T47" fmla="*/ 1178 h 1190"/>
                <a:gd name="T48" fmla="*/ 196 w 540"/>
                <a:gd name="T49" fmla="*/ 1186 h 1190"/>
                <a:gd name="T50" fmla="*/ 238 w 540"/>
                <a:gd name="T51" fmla="*/ 1190 h 1190"/>
                <a:gd name="T52" fmla="*/ 280 w 540"/>
                <a:gd name="T53" fmla="*/ 1190 h 1190"/>
                <a:gd name="T54" fmla="*/ 300 w 540"/>
                <a:gd name="T55" fmla="*/ 1190 h 1190"/>
                <a:gd name="T56" fmla="*/ 320 w 540"/>
                <a:gd name="T57" fmla="*/ 1186 h 1190"/>
                <a:gd name="T58" fmla="*/ 320 w 540"/>
                <a:gd name="T59" fmla="*/ 1186 h 1190"/>
                <a:gd name="T60" fmla="*/ 342 w 540"/>
                <a:gd name="T61" fmla="*/ 1182 h 1190"/>
                <a:gd name="T62" fmla="*/ 362 w 540"/>
                <a:gd name="T63" fmla="*/ 1176 h 1190"/>
                <a:gd name="T64" fmla="*/ 382 w 540"/>
                <a:gd name="T65" fmla="*/ 1168 h 1190"/>
                <a:gd name="T66" fmla="*/ 402 w 540"/>
                <a:gd name="T67" fmla="*/ 1158 h 1190"/>
                <a:gd name="T68" fmla="*/ 402 w 540"/>
                <a:gd name="T69" fmla="*/ 1158 h 1190"/>
                <a:gd name="T70" fmla="*/ 416 w 540"/>
                <a:gd name="T71" fmla="*/ 1148 h 1190"/>
                <a:gd name="T72" fmla="*/ 416 w 540"/>
                <a:gd name="T73" fmla="*/ 1148 h 1190"/>
                <a:gd name="T74" fmla="*/ 436 w 540"/>
                <a:gd name="T75" fmla="*/ 1032 h 1190"/>
                <a:gd name="T76" fmla="*/ 456 w 540"/>
                <a:gd name="T77" fmla="*/ 906 h 1190"/>
                <a:gd name="T78" fmla="*/ 478 w 540"/>
                <a:gd name="T79" fmla="*/ 752 h 1190"/>
                <a:gd name="T80" fmla="*/ 500 w 540"/>
                <a:gd name="T81" fmla="*/ 584 h 1190"/>
                <a:gd name="T82" fmla="*/ 520 w 540"/>
                <a:gd name="T83" fmla="*/ 416 h 1190"/>
                <a:gd name="T84" fmla="*/ 528 w 540"/>
                <a:gd name="T85" fmla="*/ 336 h 1190"/>
                <a:gd name="T86" fmla="*/ 534 w 540"/>
                <a:gd name="T87" fmla="*/ 260 h 1190"/>
                <a:gd name="T88" fmla="*/ 538 w 540"/>
                <a:gd name="T89" fmla="*/ 192 h 1190"/>
                <a:gd name="T90" fmla="*/ 540 w 540"/>
                <a:gd name="T91" fmla="*/ 130 h 1190"/>
                <a:gd name="T92" fmla="*/ 540 w 540"/>
                <a:gd name="T93" fmla="*/ 130 h 1190"/>
                <a:gd name="T94" fmla="*/ 538 w 540"/>
                <a:gd name="T95" fmla="*/ 70 h 1190"/>
                <a:gd name="T96" fmla="*/ 536 w 540"/>
                <a:gd name="T97" fmla="*/ 46 h 1190"/>
                <a:gd name="T98" fmla="*/ 532 w 540"/>
                <a:gd name="T99" fmla="*/ 26 h 1190"/>
                <a:gd name="T100" fmla="*/ 532 w 540"/>
                <a:gd name="T101" fmla="*/ 26 h 1190"/>
                <a:gd name="T102" fmla="*/ 448 w 540"/>
                <a:gd name="T103" fmla="*/ 22 h 1190"/>
                <a:gd name="T104" fmla="*/ 448 w 540"/>
                <a:gd name="T105" fmla="*/ 22 h 1190"/>
                <a:gd name="T106" fmla="*/ 434 w 540"/>
                <a:gd name="T107" fmla="*/ 22 h 1190"/>
                <a:gd name="T108" fmla="*/ 434 w 540"/>
                <a:gd name="T109" fmla="*/ 22 h 1190"/>
                <a:gd name="T110" fmla="*/ 154 w 540"/>
                <a:gd name="T111" fmla="*/ 6 h 1190"/>
                <a:gd name="T112" fmla="*/ 154 w 540"/>
                <a:gd name="T113" fmla="*/ 6 h 1190"/>
                <a:gd name="T114" fmla="*/ 126 w 540"/>
                <a:gd name="T115" fmla="*/ 4 h 1190"/>
                <a:gd name="T116" fmla="*/ 126 w 540"/>
                <a:gd name="T117" fmla="*/ 4 h 1190"/>
                <a:gd name="T118" fmla="*/ 26 w 540"/>
                <a:gd name="T119" fmla="*/ 0 h 1190"/>
                <a:gd name="T120" fmla="*/ 26 w 540"/>
                <a:gd name="T121" fmla="*/ 0 h 1190"/>
                <a:gd name="T122" fmla="*/ 18 w 540"/>
                <a:gd name="T123" fmla="*/ 38 h 1190"/>
                <a:gd name="T124" fmla="*/ 12 w 540"/>
                <a:gd name="T125" fmla="*/ 9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 h="1190">
                  <a:moveTo>
                    <a:pt x="12" y="92"/>
                  </a:moveTo>
                  <a:lnTo>
                    <a:pt x="12" y="92"/>
                  </a:lnTo>
                  <a:lnTo>
                    <a:pt x="8" y="148"/>
                  </a:lnTo>
                  <a:lnTo>
                    <a:pt x="6" y="212"/>
                  </a:lnTo>
                  <a:lnTo>
                    <a:pt x="2" y="354"/>
                  </a:lnTo>
                  <a:lnTo>
                    <a:pt x="0" y="508"/>
                  </a:lnTo>
                  <a:lnTo>
                    <a:pt x="2" y="664"/>
                  </a:lnTo>
                  <a:lnTo>
                    <a:pt x="4" y="934"/>
                  </a:lnTo>
                  <a:lnTo>
                    <a:pt x="4" y="1026"/>
                  </a:lnTo>
                  <a:lnTo>
                    <a:pt x="4" y="1056"/>
                  </a:lnTo>
                  <a:lnTo>
                    <a:pt x="2" y="1076"/>
                  </a:lnTo>
                  <a:lnTo>
                    <a:pt x="2" y="1076"/>
                  </a:lnTo>
                  <a:lnTo>
                    <a:pt x="6" y="1080"/>
                  </a:lnTo>
                  <a:lnTo>
                    <a:pt x="6" y="1086"/>
                  </a:lnTo>
                  <a:lnTo>
                    <a:pt x="8" y="1100"/>
                  </a:lnTo>
                  <a:lnTo>
                    <a:pt x="10" y="1106"/>
                  </a:lnTo>
                  <a:lnTo>
                    <a:pt x="12" y="1114"/>
                  </a:lnTo>
                  <a:lnTo>
                    <a:pt x="16" y="1120"/>
                  </a:lnTo>
                  <a:lnTo>
                    <a:pt x="24" y="1124"/>
                  </a:lnTo>
                  <a:lnTo>
                    <a:pt x="24" y="1124"/>
                  </a:lnTo>
                  <a:lnTo>
                    <a:pt x="52" y="1140"/>
                  </a:lnTo>
                  <a:lnTo>
                    <a:pt x="84" y="1154"/>
                  </a:lnTo>
                  <a:lnTo>
                    <a:pt x="118" y="1166"/>
                  </a:lnTo>
                  <a:lnTo>
                    <a:pt x="156" y="1178"/>
                  </a:lnTo>
                  <a:lnTo>
                    <a:pt x="196" y="1186"/>
                  </a:lnTo>
                  <a:lnTo>
                    <a:pt x="238" y="1190"/>
                  </a:lnTo>
                  <a:lnTo>
                    <a:pt x="280" y="1190"/>
                  </a:lnTo>
                  <a:lnTo>
                    <a:pt x="300" y="1190"/>
                  </a:lnTo>
                  <a:lnTo>
                    <a:pt x="320" y="1186"/>
                  </a:lnTo>
                  <a:lnTo>
                    <a:pt x="320" y="1186"/>
                  </a:lnTo>
                  <a:lnTo>
                    <a:pt x="342" y="1182"/>
                  </a:lnTo>
                  <a:lnTo>
                    <a:pt x="362" y="1176"/>
                  </a:lnTo>
                  <a:lnTo>
                    <a:pt x="382" y="1168"/>
                  </a:lnTo>
                  <a:lnTo>
                    <a:pt x="402" y="1158"/>
                  </a:lnTo>
                  <a:lnTo>
                    <a:pt x="402" y="1158"/>
                  </a:lnTo>
                  <a:lnTo>
                    <a:pt x="416" y="1148"/>
                  </a:lnTo>
                  <a:lnTo>
                    <a:pt x="416" y="1148"/>
                  </a:lnTo>
                  <a:lnTo>
                    <a:pt x="436" y="1032"/>
                  </a:lnTo>
                  <a:lnTo>
                    <a:pt x="456" y="906"/>
                  </a:lnTo>
                  <a:lnTo>
                    <a:pt x="478" y="752"/>
                  </a:lnTo>
                  <a:lnTo>
                    <a:pt x="500" y="584"/>
                  </a:lnTo>
                  <a:lnTo>
                    <a:pt x="520" y="416"/>
                  </a:lnTo>
                  <a:lnTo>
                    <a:pt x="528" y="336"/>
                  </a:lnTo>
                  <a:lnTo>
                    <a:pt x="534" y="260"/>
                  </a:lnTo>
                  <a:lnTo>
                    <a:pt x="538" y="192"/>
                  </a:lnTo>
                  <a:lnTo>
                    <a:pt x="540" y="130"/>
                  </a:lnTo>
                  <a:lnTo>
                    <a:pt x="540" y="130"/>
                  </a:lnTo>
                  <a:lnTo>
                    <a:pt x="538" y="70"/>
                  </a:lnTo>
                  <a:lnTo>
                    <a:pt x="536" y="46"/>
                  </a:lnTo>
                  <a:lnTo>
                    <a:pt x="532" y="26"/>
                  </a:lnTo>
                  <a:lnTo>
                    <a:pt x="532" y="26"/>
                  </a:lnTo>
                  <a:lnTo>
                    <a:pt x="448" y="22"/>
                  </a:lnTo>
                  <a:lnTo>
                    <a:pt x="448" y="22"/>
                  </a:lnTo>
                  <a:lnTo>
                    <a:pt x="434" y="22"/>
                  </a:lnTo>
                  <a:lnTo>
                    <a:pt x="434" y="22"/>
                  </a:lnTo>
                  <a:lnTo>
                    <a:pt x="154" y="6"/>
                  </a:lnTo>
                  <a:lnTo>
                    <a:pt x="154" y="6"/>
                  </a:lnTo>
                  <a:lnTo>
                    <a:pt x="126" y="4"/>
                  </a:lnTo>
                  <a:lnTo>
                    <a:pt x="126" y="4"/>
                  </a:lnTo>
                  <a:lnTo>
                    <a:pt x="26" y="0"/>
                  </a:lnTo>
                  <a:lnTo>
                    <a:pt x="26" y="0"/>
                  </a:lnTo>
                  <a:lnTo>
                    <a:pt x="18" y="38"/>
                  </a:lnTo>
                  <a:lnTo>
                    <a:pt x="12" y="9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22"/>
            <p:cNvSpPr>
              <a:spLocks/>
            </p:cNvSpPr>
            <p:nvPr/>
          </p:nvSpPr>
          <p:spPr bwMode="auto">
            <a:xfrm>
              <a:off x="7869666" y="2592292"/>
              <a:ext cx="940212" cy="2071949"/>
            </a:xfrm>
            <a:custGeom>
              <a:avLst/>
              <a:gdLst>
                <a:gd name="T0" fmla="*/ 12 w 540"/>
                <a:gd name="T1" fmla="*/ 92 h 1190"/>
                <a:gd name="T2" fmla="*/ 12 w 540"/>
                <a:gd name="T3" fmla="*/ 92 h 1190"/>
                <a:gd name="T4" fmla="*/ 8 w 540"/>
                <a:gd name="T5" fmla="*/ 148 h 1190"/>
                <a:gd name="T6" fmla="*/ 6 w 540"/>
                <a:gd name="T7" fmla="*/ 212 h 1190"/>
                <a:gd name="T8" fmla="*/ 2 w 540"/>
                <a:gd name="T9" fmla="*/ 354 h 1190"/>
                <a:gd name="T10" fmla="*/ 0 w 540"/>
                <a:gd name="T11" fmla="*/ 508 h 1190"/>
                <a:gd name="T12" fmla="*/ 2 w 540"/>
                <a:gd name="T13" fmla="*/ 664 h 1190"/>
                <a:gd name="T14" fmla="*/ 4 w 540"/>
                <a:gd name="T15" fmla="*/ 934 h 1190"/>
                <a:gd name="T16" fmla="*/ 4 w 540"/>
                <a:gd name="T17" fmla="*/ 1026 h 1190"/>
                <a:gd name="T18" fmla="*/ 4 w 540"/>
                <a:gd name="T19" fmla="*/ 1056 h 1190"/>
                <a:gd name="T20" fmla="*/ 2 w 540"/>
                <a:gd name="T21" fmla="*/ 1076 h 1190"/>
                <a:gd name="T22" fmla="*/ 2 w 540"/>
                <a:gd name="T23" fmla="*/ 1076 h 1190"/>
                <a:gd name="T24" fmla="*/ 6 w 540"/>
                <a:gd name="T25" fmla="*/ 1080 h 1190"/>
                <a:gd name="T26" fmla="*/ 6 w 540"/>
                <a:gd name="T27" fmla="*/ 1086 h 1190"/>
                <a:gd name="T28" fmla="*/ 8 w 540"/>
                <a:gd name="T29" fmla="*/ 1100 h 1190"/>
                <a:gd name="T30" fmla="*/ 10 w 540"/>
                <a:gd name="T31" fmla="*/ 1106 h 1190"/>
                <a:gd name="T32" fmla="*/ 12 w 540"/>
                <a:gd name="T33" fmla="*/ 1114 h 1190"/>
                <a:gd name="T34" fmla="*/ 16 w 540"/>
                <a:gd name="T35" fmla="*/ 1120 h 1190"/>
                <a:gd name="T36" fmla="*/ 24 w 540"/>
                <a:gd name="T37" fmla="*/ 1124 h 1190"/>
                <a:gd name="T38" fmla="*/ 24 w 540"/>
                <a:gd name="T39" fmla="*/ 1124 h 1190"/>
                <a:gd name="T40" fmla="*/ 52 w 540"/>
                <a:gd name="T41" fmla="*/ 1140 h 1190"/>
                <a:gd name="T42" fmla="*/ 84 w 540"/>
                <a:gd name="T43" fmla="*/ 1154 h 1190"/>
                <a:gd name="T44" fmla="*/ 118 w 540"/>
                <a:gd name="T45" fmla="*/ 1166 h 1190"/>
                <a:gd name="T46" fmla="*/ 156 w 540"/>
                <a:gd name="T47" fmla="*/ 1178 h 1190"/>
                <a:gd name="T48" fmla="*/ 196 w 540"/>
                <a:gd name="T49" fmla="*/ 1186 h 1190"/>
                <a:gd name="T50" fmla="*/ 238 w 540"/>
                <a:gd name="T51" fmla="*/ 1190 h 1190"/>
                <a:gd name="T52" fmla="*/ 280 w 540"/>
                <a:gd name="T53" fmla="*/ 1190 h 1190"/>
                <a:gd name="T54" fmla="*/ 300 w 540"/>
                <a:gd name="T55" fmla="*/ 1190 h 1190"/>
                <a:gd name="T56" fmla="*/ 320 w 540"/>
                <a:gd name="T57" fmla="*/ 1186 h 1190"/>
                <a:gd name="T58" fmla="*/ 320 w 540"/>
                <a:gd name="T59" fmla="*/ 1186 h 1190"/>
                <a:gd name="T60" fmla="*/ 342 w 540"/>
                <a:gd name="T61" fmla="*/ 1182 h 1190"/>
                <a:gd name="T62" fmla="*/ 362 w 540"/>
                <a:gd name="T63" fmla="*/ 1176 h 1190"/>
                <a:gd name="T64" fmla="*/ 382 w 540"/>
                <a:gd name="T65" fmla="*/ 1168 h 1190"/>
                <a:gd name="T66" fmla="*/ 402 w 540"/>
                <a:gd name="T67" fmla="*/ 1158 h 1190"/>
                <a:gd name="T68" fmla="*/ 402 w 540"/>
                <a:gd name="T69" fmla="*/ 1158 h 1190"/>
                <a:gd name="T70" fmla="*/ 416 w 540"/>
                <a:gd name="T71" fmla="*/ 1148 h 1190"/>
                <a:gd name="T72" fmla="*/ 416 w 540"/>
                <a:gd name="T73" fmla="*/ 1148 h 1190"/>
                <a:gd name="T74" fmla="*/ 436 w 540"/>
                <a:gd name="T75" fmla="*/ 1032 h 1190"/>
                <a:gd name="T76" fmla="*/ 456 w 540"/>
                <a:gd name="T77" fmla="*/ 906 h 1190"/>
                <a:gd name="T78" fmla="*/ 478 w 540"/>
                <a:gd name="T79" fmla="*/ 752 h 1190"/>
                <a:gd name="T80" fmla="*/ 500 w 540"/>
                <a:gd name="T81" fmla="*/ 584 h 1190"/>
                <a:gd name="T82" fmla="*/ 520 w 540"/>
                <a:gd name="T83" fmla="*/ 416 h 1190"/>
                <a:gd name="T84" fmla="*/ 528 w 540"/>
                <a:gd name="T85" fmla="*/ 336 h 1190"/>
                <a:gd name="T86" fmla="*/ 534 w 540"/>
                <a:gd name="T87" fmla="*/ 260 h 1190"/>
                <a:gd name="T88" fmla="*/ 538 w 540"/>
                <a:gd name="T89" fmla="*/ 192 h 1190"/>
                <a:gd name="T90" fmla="*/ 540 w 540"/>
                <a:gd name="T91" fmla="*/ 130 h 1190"/>
                <a:gd name="T92" fmla="*/ 540 w 540"/>
                <a:gd name="T93" fmla="*/ 130 h 1190"/>
                <a:gd name="T94" fmla="*/ 538 w 540"/>
                <a:gd name="T95" fmla="*/ 70 h 1190"/>
                <a:gd name="T96" fmla="*/ 536 w 540"/>
                <a:gd name="T97" fmla="*/ 46 h 1190"/>
                <a:gd name="T98" fmla="*/ 532 w 540"/>
                <a:gd name="T99" fmla="*/ 26 h 1190"/>
                <a:gd name="T100" fmla="*/ 532 w 540"/>
                <a:gd name="T101" fmla="*/ 26 h 1190"/>
                <a:gd name="T102" fmla="*/ 448 w 540"/>
                <a:gd name="T103" fmla="*/ 22 h 1190"/>
                <a:gd name="T104" fmla="*/ 448 w 540"/>
                <a:gd name="T105" fmla="*/ 22 h 1190"/>
                <a:gd name="T106" fmla="*/ 434 w 540"/>
                <a:gd name="T107" fmla="*/ 22 h 1190"/>
                <a:gd name="T108" fmla="*/ 434 w 540"/>
                <a:gd name="T109" fmla="*/ 22 h 1190"/>
                <a:gd name="T110" fmla="*/ 154 w 540"/>
                <a:gd name="T111" fmla="*/ 6 h 1190"/>
                <a:gd name="T112" fmla="*/ 154 w 540"/>
                <a:gd name="T113" fmla="*/ 6 h 1190"/>
                <a:gd name="T114" fmla="*/ 126 w 540"/>
                <a:gd name="T115" fmla="*/ 4 h 1190"/>
                <a:gd name="T116" fmla="*/ 126 w 540"/>
                <a:gd name="T117" fmla="*/ 4 h 1190"/>
                <a:gd name="T118" fmla="*/ 26 w 540"/>
                <a:gd name="T119" fmla="*/ 0 h 1190"/>
                <a:gd name="T120" fmla="*/ 26 w 540"/>
                <a:gd name="T121" fmla="*/ 0 h 1190"/>
                <a:gd name="T122" fmla="*/ 18 w 540"/>
                <a:gd name="T123" fmla="*/ 38 h 1190"/>
                <a:gd name="T124" fmla="*/ 12 w 540"/>
                <a:gd name="T125" fmla="*/ 9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 h="1190">
                  <a:moveTo>
                    <a:pt x="12" y="92"/>
                  </a:moveTo>
                  <a:lnTo>
                    <a:pt x="12" y="92"/>
                  </a:lnTo>
                  <a:lnTo>
                    <a:pt x="8" y="148"/>
                  </a:lnTo>
                  <a:lnTo>
                    <a:pt x="6" y="212"/>
                  </a:lnTo>
                  <a:lnTo>
                    <a:pt x="2" y="354"/>
                  </a:lnTo>
                  <a:lnTo>
                    <a:pt x="0" y="508"/>
                  </a:lnTo>
                  <a:lnTo>
                    <a:pt x="2" y="664"/>
                  </a:lnTo>
                  <a:lnTo>
                    <a:pt x="4" y="934"/>
                  </a:lnTo>
                  <a:lnTo>
                    <a:pt x="4" y="1026"/>
                  </a:lnTo>
                  <a:lnTo>
                    <a:pt x="4" y="1056"/>
                  </a:lnTo>
                  <a:lnTo>
                    <a:pt x="2" y="1076"/>
                  </a:lnTo>
                  <a:lnTo>
                    <a:pt x="2" y="1076"/>
                  </a:lnTo>
                  <a:lnTo>
                    <a:pt x="6" y="1080"/>
                  </a:lnTo>
                  <a:lnTo>
                    <a:pt x="6" y="1086"/>
                  </a:lnTo>
                  <a:lnTo>
                    <a:pt x="8" y="1100"/>
                  </a:lnTo>
                  <a:lnTo>
                    <a:pt x="10" y="1106"/>
                  </a:lnTo>
                  <a:lnTo>
                    <a:pt x="12" y="1114"/>
                  </a:lnTo>
                  <a:lnTo>
                    <a:pt x="16" y="1120"/>
                  </a:lnTo>
                  <a:lnTo>
                    <a:pt x="24" y="1124"/>
                  </a:lnTo>
                  <a:lnTo>
                    <a:pt x="24" y="1124"/>
                  </a:lnTo>
                  <a:lnTo>
                    <a:pt x="52" y="1140"/>
                  </a:lnTo>
                  <a:lnTo>
                    <a:pt x="84" y="1154"/>
                  </a:lnTo>
                  <a:lnTo>
                    <a:pt x="118" y="1166"/>
                  </a:lnTo>
                  <a:lnTo>
                    <a:pt x="156" y="1178"/>
                  </a:lnTo>
                  <a:lnTo>
                    <a:pt x="196" y="1186"/>
                  </a:lnTo>
                  <a:lnTo>
                    <a:pt x="238" y="1190"/>
                  </a:lnTo>
                  <a:lnTo>
                    <a:pt x="280" y="1190"/>
                  </a:lnTo>
                  <a:lnTo>
                    <a:pt x="300" y="1190"/>
                  </a:lnTo>
                  <a:lnTo>
                    <a:pt x="320" y="1186"/>
                  </a:lnTo>
                  <a:lnTo>
                    <a:pt x="320" y="1186"/>
                  </a:lnTo>
                  <a:lnTo>
                    <a:pt x="342" y="1182"/>
                  </a:lnTo>
                  <a:lnTo>
                    <a:pt x="362" y="1176"/>
                  </a:lnTo>
                  <a:lnTo>
                    <a:pt x="382" y="1168"/>
                  </a:lnTo>
                  <a:lnTo>
                    <a:pt x="402" y="1158"/>
                  </a:lnTo>
                  <a:lnTo>
                    <a:pt x="402" y="1158"/>
                  </a:lnTo>
                  <a:lnTo>
                    <a:pt x="416" y="1148"/>
                  </a:lnTo>
                  <a:lnTo>
                    <a:pt x="416" y="1148"/>
                  </a:lnTo>
                  <a:lnTo>
                    <a:pt x="436" y="1032"/>
                  </a:lnTo>
                  <a:lnTo>
                    <a:pt x="456" y="906"/>
                  </a:lnTo>
                  <a:lnTo>
                    <a:pt x="478" y="752"/>
                  </a:lnTo>
                  <a:lnTo>
                    <a:pt x="500" y="584"/>
                  </a:lnTo>
                  <a:lnTo>
                    <a:pt x="520" y="416"/>
                  </a:lnTo>
                  <a:lnTo>
                    <a:pt x="528" y="336"/>
                  </a:lnTo>
                  <a:lnTo>
                    <a:pt x="534" y="260"/>
                  </a:lnTo>
                  <a:lnTo>
                    <a:pt x="538" y="192"/>
                  </a:lnTo>
                  <a:lnTo>
                    <a:pt x="540" y="130"/>
                  </a:lnTo>
                  <a:lnTo>
                    <a:pt x="540" y="130"/>
                  </a:lnTo>
                  <a:lnTo>
                    <a:pt x="538" y="70"/>
                  </a:lnTo>
                  <a:lnTo>
                    <a:pt x="536" y="46"/>
                  </a:lnTo>
                  <a:lnTo>
                    <a:pt x="532" y="26"/>
                  </a:lnTo>
                  <a:lnTo>
                    <a:pt x="532" y="26"/>
                  </a:lnTo>
                  <a:lnTo>
                    <a:pt x="448" y="22"/>
                  </a:lnTo>
                  <a:lnTo>
                    <a:pt x="448" y="22"/>
                  </a:lnTo>
                  <a:lnTo>
                    <a:pt x="434" y="22"/>
                  </a:lnTo>
                  <a:lnTo>
                    <a:pt x="434" y="22"/>
                  </a:lnTo>
                  <a:lnTo>
                    <a:pt x="154" y="6"/>
                  </a:lnTo>
                  <a:lnTo>
                    <a:pt x="154" y="6"/>
                  </a:lnTo>
                  <a:lnTo>
                    <a:pt x="126" y="4"/>
                  </a:lnTo>
                  <a:lnTo>
                    <a:pt x="126" y="4"/>
                  </a:lnTo>
                  <a:lnTo>
                    <a:pt x="26" y="0"/>
                  </a:lnTo>
                  <a:lnTo>
                    <a:pt x="26" y="0"/>
                  </a:lnTo>
                  <a:lnTo>
                    <a:pt x="18" y="38"/>
                  </a:lnTo>
                  <a:lnTo>
                    <a:pt x="12" y="9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23"/>
            <p:cNvSpPr>
              <a:spLocks/>
            </p:cNvSpPr>
            <p:nvPr/>
          </p:nvSpPr>
          <p:spPr bwMode="auto">
            <a:xfrm>
              <a:off x="7831362" y="3351426"/>
              <a:ext cx="933247" cy="1055127"/>
            </a:xfrm>
            <a:custGeom>
              <a:avLst/>
              <a:gdLst>
                <a:gd name="T0" fmla="*/ 536 w 536"/>
                <a:gd name="T1" fmla="*/ 32 h 606"/>
                <a:gd name="T2" fmla="*/ 208 w 536"/>
                <a:gd name="T3" fmla="*/ 92 h 606"/>
                <a:gd name="T4" fmla="*/ 16 w 536"/>
                <a:gd name="T5" fmla="*/ 0 h 606"/>
                <a:gd name="T6" fmla="*/ 16 w 536"/>
                <a:gd name="T7" fmla="*/ 0 h 606"/>
                <a:gd name="T8" fmla="*/ 12 w 536"/>
                <a:gd name="T9" fmla="*/ 48 h 606"/>
                <a:gd name="T10" fmla="*/ 10 w 536"/>
                <a:gd name="T11" fmla="*/ 122 h 606"/>
                <a:gd name="T12" fmla="*/ 4 w 536"/>
                <a:gd name="T13" fmla="*/ 300 h 606"/>
                <a:gd name="T14" fmla="*/ 0 w 536"/>
                <a:gd name="T15" fmla="*/ 464 h 606"/>
                <a:gd name="T16" fmla="*/ 0 w 536"/>
                <a:gd name="T17" fmla="*/ 538 h 606"/>
                <a:gd name="T18" fmla="*/ 472 w 536"/>
                <a:gd name="T19" fmla="*/ 606 h 606"/>
                <a:gd name="T20" fmla="*/ 472 w 536"/>
                <a:gd name="T21" fmla="*/ 606 h 606"/>
                <a:gd name="T22" fmla="*/ 484 w 536"/>
                <a:gd name="T23" fmla="*/ 512 h 606"/>
                <a:gd name="T24" fmla="*/ 506 w 536"/>
                <a:gd name="T25" fmla="*/ 324 h 606"/>
                <a:gd name="T26" fmla="*/ 528 w 536"/>
                <a:gd name="T27" fmla="*/ 132 h 606"/>
                <a:gd name="T28" fmla="*/ 534 w 536"/>
                <a:gd name="T29" fmla="*/ 66 h 606"/>
                <a:gd name="T30" fmla="*/ 536 w 536"/>
                <a:gd name="T31" fmla="*/ 44 h 606"/>
                <a:gd name="T32" fmla="*/ 536 w 536"/>
                <a:gd name="T33" fmla="*/ 32 h 606"/>
                <a:gd name="T34" fmla="*/ 536 w 536"/>
                <a:gd name="T35" fmla="*/ 32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6" h="606">
                  <a:moveTo>
                    <a:pt x="536" y="32"/>
                  </a:moveTo>
                  <a:lnTo>
                    <a:pt x="208" y="92"/>
                  </a:lnTo>
                  <a:lnTo>
                    <a:pt x="16" y="0"/>
                  </a:lnTo>
                  <a:lnTo>
                    <a:pt x="16" y="0"/>
                  </a:lnTo>
                  <a:lnTo>
                    <a:pt x="12" y="48"/>
                  </a:lnTo>
                  <a:lnTo>
                    <a:pt x="10" y="122"/>
                  </a:lnTo>
                  <a:lnTo>
                    <a:pt x="4" y="300"/>
                  </a:lnTo>
                  <a:lnTo>
                    <a:pt x="0" y="464"/>
                  </a:lnTo>
                  <a:lnTo>
                    <a:pt x="0" y="538"/>
                  </a:lnTo>
                  <a:lnTo>
                    <a:pt x="472" y="606"/>
                  </a:lnTo>
                  <a:lnTo>
                    <a:pt x="472" y="606"/>
                  </a:lnTo>
                  <a:lnTo>
                    <a:pt x="484" y="512"/>
                  </a:lnTo>
                  <a:lnTo>
                    <a:pt x="506" y="324"/>
                  </a:lnTo>
                  <a:lnTo>
                    <a:pt x="528" y="132"/>
                  </a:lnTo>
                  <a:lnTo>
                    <a:pt x="534" y="66"/>
                  </a:lnTo>
                  <a:lnTo>
                    <a:pt x="536" y="44"/>
                  </a:lnTo>
                  <a:lnTo>
                    <a:pt x="536" y="32"/>
                  </a:lnTo>
                  <a:lnTo>
                    <a:pt x="536" y="32"/>
                  </a:lnTo>
                  <a:close/>
                </a:path>
              </a:pathLst>
            </a:custGeom>
            <a:solidFill>
              <a:srgbClr val="BE1E2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24"/>
            <p:cNvSpPr>
              <a:spLocks/>
            </p:cNvSpPr>
            <p:nvPr/>
          </p:nvSpPr>
          <p:spPr bwMode="auto">
            <a:xfrm>
              <a:off x="7831362" y="4288156"/>
              <a:ext cx="825297" cy="383049"/>
            </a:xfrm>
            <a:custGeom>
              <a:avLst/>
              <a:gdLst>
                <a:gd name="T0" fmla="*/ 0 w 474"/>
                <a:gd name="T1" fmla="*/ 0 h 220"/>
                <a:gd name="T2" fmla="*/ 0 w 474"/>
                <a:gd name="T3" fmla="*/ 0 h 220"/>
                <a:gd name="T4" fmla="*/ 0 w 474"/>
                <a:gd name="T5" fmla="*/ 18 h 220"/>
                <a:gd name="T6" fmla="*/ 2 w 474"/>
                <a:gd name="T7" fmla="*/ 38 h 220"/>
                <a:gd name="T8" fmla="*/ 4 w 474"/>
                <a:gd name="T9" fmla="*/ 62 h 220"/>
                <a:gd name="T10" fmla="*/ 8 w 474"/>
                <a:gd name="T11" fmla="*/ 88 h 220"/>
                <a:gd name="T12" fmla="*/ 16 w 474"/>
                <a:gd name="T13" fmla="*/ 114 h 220"/>
                <a:gd name="T14" fmla="*/ 20 w 474"/>
                <a:gd name="T15" fmla="*/ 124 h 220"/>
                <a:gd name="T16" fmla="*/ 24 w 474"/>
                <a:gd name="T17" fmla="*/ 134 h 220"/>
                <a:gd name="T18" fmla="*/ 32 w 474"/>
                <a:gd name="T19" fmla="*/ 144 h 220"/>
                <a:gd name="T20" fmla="*/ 38 w 474"/>
                <a:gd name="T21" fmla="*/ 150 h 220"/>
                <a:gd name="T22" fmla="*/ 38 w 474"/>
                <a:gd name="T23" fmla="*/ 150 h 220"/>
                <a:gd name="T24" fmla="*/ 48 w 474"/>
                <a:gd name="T25" fmla="*/ 158 h 220"/>
                <a:gd name="T26" fmla="*/ 62 w 474"/>
                <a:gd name="T27" fmla="*/ 166 h 220"/>
                <a:gd name="T28" fmla="*/ 98 w 474"/>
                <a:gd name="T29" fmla="*/ 182 h 220"/>
                <a:gd name="T30" fmla="*/ 122 w 474"/>
                <a:gd name="T31" fmla="*/ 190 h 220"/>
                <a:gd name="T32" fmla="*/ 146 w 474"/>
                <a:gd name="T33" fmla="*/ 200 h 220"/>
                <a:gd name="T34" fmla="*/ 174 w 474"/>
                <a:gd name="T35" fmla="*/ 206 h 220"/>
                <a:gd name="T36" fmla="*/ 202 w 474"/>
                <a:gd name="T37" fmla="*/ 212 h 220"/>
                <a:gd name="T38" fmla="*/ 232 w 474"/>
                <a:gd name="T39" fmla="*/ 218 h 220"/>
                <a:gd name="T40" fmla="*/ 264 w 474"/>
                <a:gd name="T41" fmla="*/ 220 h 220"/>
                <a:gd name="T42" fmla="*/ 294 w 474"/>
                <a:gd name="T43" fmla="*/ 220 h 220"/>
                <a:gd name="T44" fmla="*/ 324 w 474"/>
                <a:gd name="T45" fmla="*/ 218 h 220"/>
                <a:gd name="T46" fmla="*/ 354 w 474"/>
                <a:gd name="T47" fmla="*/ 214 h 220"/>
                <a:gd name="T48" fmla="*/ 384 w 474"/>
                <a:gd name="T49" fmla="*/ 206 h 220"/>
                <a:gd name="T50" fmla="*/ 410 w 474"/>
                <a:gd name="T51" fmla="*/ 194 h 220"/>
                <a:gd name="T52" fmla="*/ 436 w 474"/>
                <a:gd name="T53" fmla="*/ 180 h 220"/>
                <a:gd name="T54" fmla="*/ 436 w 474"/>
                <a:gd name="T55" fmla="*/ 180 h 220"/>
                <a:gd name="T56" fmla="*/ 446 w 474"/>
                <a:gd name="T57" fmla="*/ 170 h 220"/>
                <a:gd name="T58" fmla="*/ 454 w 474"/>
                <a:gd name="T59" fmla="*/ 156 h 220"/>
                <a:gd name="T60" fmla="*/ 462 w 474"/>
                <a:gd name="T61" fmla="*/ 140 h 220"/>
                <a:gd name="T62" fmla="*/ 466 w 474"/>
                <a:gd name="T63" fmla="*/ 124 h 220"/>
                <a:gd name="T64" fmla="*/ 470 w 474"/>
                <a:gd name="T65" fmla="*/ 106 h 220"/>
                <a:gd name="T66" fmla="*/ 472 w 474"/>
                <a:gd name="T67" fmla="*/ 90 h 220"/>
                <a:gd name="T68" fmla="*/ 474 w 474"/>
                <a:gd name="T69" fmla="*/ 74 h 220"/>
                <a:gd name="T70" fmla="*/ 474 w 474"/>
                <a:gd name="T71" fmla="*/ 58 h 220"/>
                <a:gd name="T72" fmla="*/ 0 w 474"/>
                <a:gd name="T7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4" h="220">
                  <a:moveTo>
                    <a:pt x="0" y="0"/>
                  </a:moveTo>
                  <a:lnTo>
                    <a:pt x="0" y="0"/>
                  </a:lnTo>
                  <a:lnTo>
                    <a:pt x="0" y="18"/>
                  </a:lnTo>
                  <a:lnTo>
                    <a:pt x="2" y="38"/>
                  </a:lnTo>
                  <a:lnTo>
                    <a:pt x="4" y="62"/>
                  </a:lnTo>
                  <a:lnTo>
                    <a:pt x="8" y="88"/>
                  </a:lnTo>
                  <a:lnTo>
                    <a:pt x="16" y="114"/>
                  </a:lnTo>
                  <a:lnTo>
                    <a:pt x="20" y="124"/>
                  </a:lnTo>
                  <a:lnTo>
                    <a:pt x="24" y="134"/>
                  </a:lnTo>
                  <a:lnTo>
                    <a:pt x="32" y="144"/>
                  </a:lnTo>
                  <a:lnTo>
                    <a:pt x="38" y="150"/>
                  </a:lnTo>
                  <a:lnTo>
                    <a:pt x="38" y="150"/>
                  </a:lnTo>
                  <a:lnTo>
                    <a:pt x="48" y="158"/>
                  </a:lnTo>
                  <a:lnTo>
                    <a:pt x="62" y="166"/>
                  </a:lnTo>
                  <a:lnTo>
                    <a:pt x="98" y="182"/>
                  </a:lnTo>
                  <a:lnTo>
                    <a:pt x="122" y="190"/>
                  </a:lnTo>
                  <a:lnTo>
                    <a:pt x="146" y="200"/>
                  </a:lnTo>
                  <a:lnTo>
                    <a:pt x="174" y="206"/>
                  </a:lnTo>
                  <a:lnTo>
                    <a:pt x="202" y="212"/>
                  </a:lnTo>
                  <a:lnTo>
                    <a:pt x="232" y="218"/>
                  </a:lnTo>
                  <a:lnTo>
                    <a:pt x="264" y="220"/>
                  </a:lnTo>
                  <a:lnTo>
                    <a:pt x="294" y="220"/>
                  </a:lnTo>
                  <a:lnTo>
                    <a:pt x="324" y="218"/>
                  </a:lnTo>
                  <a:lnTo>
                    <a:pt x="354" y="214"/>
                  </a:lnTo>
                  <a:lnTo>
                    <a:pt x="384" y="206"/>
                  </a:lnTo>
                  <a:lnTo>
                    <a:pt x="410" y="194"/>
                  </a:lnTo>
                  <a:lnTo>
                    <a:pt x="436" y="180"/>
                  </a:lnTo>
                  <a:lnTo>
                    <a:pt x="436" y="180"/>
                  </a:lnTo>
                  <a:lnTo>
                    <a:pt x="446" y="170"/>
                  </a:lnTo>
                  <a:lnTo>
                    <a:pt x="454" y="156"/>
                  </a:lnTo>
                  <a:lnTo>
                    <a:pt x="462" y="140"/>
                  </a:lnTo>
                  <a:lnTo>
                    <a:pt x="466" y="124"/>
                  </a:lnTo>
                  <a:lnTo>
                    <a:pt x="470" y="106"/>
                  </a:lnTo>
                  <a:lnTo>
                    <a:pt x="472" y="90"/>
                  </a:lnTo>
                  <a:lnTo>
                    <a:pt x="474" y="74"/>
                  </a:lnTo>
                  <a:lnTo>
                    <a:pt x="474" y="58"/>
                  </a:lnTo>
                  <a:lnTo>
                    <a:pt x="0" y="0"/>
                  </a:lnTo>
                  <a:close/>
                </a:path>
              </a:pathLst>
            </a:custGeom>
            <a:solidFill>
              <a:srgbClr val="42424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25"/>
            <p:cNvSpPr>
              <a:spLocks/>
            </p:cNvSpPr>
            <p:nvPr/>
          </p:nvSpPr>
          <p:spPr bwMode="auto">
            <a:xfrm>
              <a:off x="7960205" y="2787299"/>
              <a:ext cx="264653" cy="69645"/>
            </a:xfrm>
            <a:custGeom>
              <a:avLst/>
              <a:gdLst>
                <a:gd name="T0" fmla="*/ 152 w 152"/>
                <a:gd name="T1" fmla="*/ 0 h 40"/>
                <a:gd name="T2" fmla="*/ 0 w 152"/>
                <a:gd name="T3" fmla="*/ 6 h 40"/>
                <a:gd name="T4" fmla="*/ 8 w 152"/>
                <a:gd name="T5" fmla="*/ 34 h 40"/>
                <a:gd name="T6" fmla="*/ 152 w 152"/>
                <a:gd name="T7" fmla="*/ 40 h 40"/>
                <a:gd name="T8" fmla="*/ 152 w 152"/>
                <a:gd name="T9" fmla="*/ 2 h 40"/>
                <a:gd name="T10" fmla="*/ 152 w 152"/>
                <a:gd name="T11" fmla="*/ 0 h 40"/>
              </a:gdLst>
              <a:ahLst/>
              <a:cxnLst>
                <a:cxn ang="0">
                  <a:pos x="T0" y="T1"/>
                </a:cxn>
                <a:cxn ang="0">
                  <a:pos x="T2" y="T3"/>
                </a:cxn>
                <a:cxn ang="0">
                  <a:pos x="T4" y="T5"/>
                </a:cxn>
                <a:cxn ang="0">
                  <a:pos x="T6" y="T7"/>
                </a:cxn>
                <a:cxn ang="0">
                  <a:pos x="T8" y="T9"/>
                </a:cxn>
                <a:cxn ang="0">
                  <a:pos x="T10" y="T11"/>
                </a:cxn>
              </a:cxnLst>
              <a:rect l="0" t="0" r="r" b="b"/>
              <a:pathLst>
                <a:path w="152" h="40">
                  <a:moveTo>
                    <a:pt x="152" y="0"/>
                  </a:moveTo>
                  <a:lnTo>
                    <a:pt x="0" y="6"/>
                  </a:lnTo>
                  <a:lnTo>
                    <a:pt x="8" y="34"/>
                  </a:lnTo>
                  <a:lnTo>
                    <a:pt x="152" y="40"/>
                  </a:lnTo>
                  <a:lnTo>
                    <a:pt x="152" y="2"/>
                  </a:lnTo>
                  <a:lnTo>
                    <a:pt x="152" y="0"/>
                  </a:lnTo>
                  <a:close/>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26"/>
            <p:cNvSpPr>
              <a:spLocks/>
            </p:cNvSpPr>
            <p:nvPr/>
          </p:nvSpPr>
          <p:spPr bwMode="auto">
            <a:xfrm>
              <a:off x="7970653" y="2769887"/>
              <a:ext cx="261170" cy="66163"/>
            </a:xfrm>
            <a:custGeom>
              <a:avLst/>
              <a:gdLst>
                <a:gd name="T0" fmla="*/ 8 w 150"/>
                <a:gd name="T1" fmla="*/ 34 h 38"/>
                <a:gd name="T2" fmla="*/ 150 w 150"/>
                <a:gd name="T3" fmla="*/ 38 h 38"/>
                <a:gd name="T4" fmla="*/ 150 w 150"/>
                <a:gd name="T5" fmla="*/ 0 h 38"/>
                <a:gd name="T6" fmla="*/ 0 w 150"/>
                <a:gd name="T7" fmla="*/ 6 h 38"/>
                <a:gd name="T8" fmla="*/ 8 w 150"/>
                <a:gd name="T9" fmla="*/ 34 h 38"/>
              </a:gdLst>
              <a:ahLst/>
              <a:cxnLst>
                <a:cxn ang="0">
                  <a:pos x="T0" y="T1"/>
                </a:cxn>
                <a:cxn ang="0">
                  <a:pos x="T2" y="T3"/>
                </a:cxn>
                <a:cxn ang="0">
                  <a:pos x="T4" y="T5"/>
                </a:cxn>
                <a:cxn ang="0">
                  <a:pos x="T6" y="T7"/>
                </a:cxn>
                <a:cxn ang="0">
                  <a:pos x="T8" y="T9"/>
                </a:cxn>
              </a:cxnLst>
              <a:rect l="0" t="0" r="r" b="b"/>
              <a:pathLst>
                <a:path w="150" h="38">
                  <a:moveTo>
                    <a:pt x="8" y="34"/>
                  </a:moveTo>
                  <a:lnTo>
                    <a:pt x="150" y="38"/>
                  </a:lnTo>
                  <a:lnTo>
                    <a:pt x="150" y="0"/>
                  </a:lnTo>
                  <a:lnTo>
                    <a:pt x="0" y="6"/>
                  </a:lnTo>
                  <a:lnTo>
                    <a:pt x="8" y="34"/>
                  </a:lnTo>
                  <a:close/>
                </a:path>
              </a:pathLst>
            </a:custGeom>
            <a:solidFill>
              <a:srgbClr val="FDB72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27"/>
            <p:cNvSpPr>
              <a:spLocks/>
            </p:cNvSpPr>
            <p:nvPr/>
          </p:nvSpPr>
          <p:spPr bwMode="auto">
            <a:xfrm>
              <a:off x="8336290" y="2794263"/>
              <a:ext cx="250723" cy="132326"/>
            </a:xfrm>
            <a:custGeom>
              <a:avLst/>
              <a:gdLst>
                <a:gd name="T0" fmla="*/ 0 w 144"/>
                <a:gd name="T1" fmla="*/ 36 h 76"/>
                <a:gd name="T2" fmla="*/ 128 w 144"/>
                <a:gd name="T3" fmla="*/ 76 h 76"/>
                <a:gd name="T4" fmla="*/ 144 w 144"/>
                <a:gd name="T5" fmla="*/ 54 h 76"/>
                <a:gd name="T6" fmla="*/ 12 w 144"/>
                <a:gd name="T7" fmla="*/ 0 h 76"/>
                <a:gd name="T8" fmla="*/ 0 w 144"/>
                <a:gd name="T9" fmla="*/ 36 h 76"/>
              </a:gdLst>
              <a:ahLst/>
              <a:cxnLst>
                <a:cxn ang="0">
                  <a:pos x="T0" y="T1"/>
                </a:cxn>
                <a:cxn ang="0">
                  <a:pos x="T2" y="T3"/>
                </a:cxn>
                <a:cxn ang="0">
                  <a:pos x="T4" y="T5"/>
                </a:cxn>
                <a:cxn ang="0">
                  <a:pos x="T6" y="T7"/>
                </a:cxn>
                <a:cxn ang="0">
                  <a:pos x="T8" y="T9"/>
                </a:cxn>
              </a:cxnLst>
              <a:rect l="0" t="0" r="r" b="b"/>
              <a:pathLst>
                <a:path w="144" h="76">
                  <a:moveTo>
                    <a:pt x="0" y="36"/>
                  </a:moveTo>
                  <a:lnTo>
                    <a:pt x="128" y="76"/>
                  </a:lnTo>
                  <a:lnTo>
                    <a:pt x="144" y="54"/>
                  </a:lnTo>
                  <a:lnTo>
                    <a:pt x="12" y="0"/>
                  </a:lnTo>
                  <a:lnTo>
                    <a:pt x="0" y="36"/>
                  </a:lnTo>
                  <a:close/>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31"/>
            <p:cNvSpPr>
              <a:spLocks/>
            </p:cNvSpPr>
            <p:nvPr/>
          </p:nvSpPr>
          <p:spPr bwMode="auto">
            <a:xfrm>
              <a:off x="8325843" y="2776852"/>
              <a:ext cx="250723" cy="128844"/>
            </a:xfrm>
            <a:custGeom>
              <a:avLst/>
              <a:gdLst>
                <a:gd name="T0" fmla="*/ 128 w 144"/>
                <a:gd name="T1" fmla="*/ 74 h 74"/>
                <a:gd name="T2" fmla="*/ 0 w 144"/>
                <a:gd name="T3" fmla="*/ 34 h 74"/>
                <a:gd name="T4" fmla="*/ 12 w 144"/>
                <a:gd name="T5" fmla="*/ 0 h 74"/>
                <a:gd name="T6" fmla="*/ 144 w 144"/>
                <a:gd name="T7" fmla="*/ 52 h 74"/>
                <a:gd name="T8" fmla="*/ 128 w 144"/>
                <a:gd name="T9" fmla="*/ 74 h 74"/>
              </a:gdLst>
              <a:ahLst/>
              <a:cxnLst>
                <a:cxn ang="0">
                  <a:pos x="T0" y="T1"/>
                </a:cxn>
                <a:cxn ang="0">
                  <a:pos x="T2" y="T3"/>
                </a:cxn>
                <a:cxn ang="0">
                  <a:pos x="T4" y="T5"/>
                </a:cxn>
                <a:cxn ang="0">
                  <a:pos x="T6" y="T7"/>
                </a:cxn>
                <a:cxn ang="0">
                  <a:pos x="T8" y="T9"/>
                </a:cxn>
              </a:cxnLst>
              <a:rect l="0" t="0" r="r" b="b"/>
              <a:pathLst>
                <a:path w="144" h="74">
                  <a:moveTo>
                    <a:pt x="128" y="74"/>
                  </a:moveTo>
                  <a:lnTo>
                    <a:pt x="0" y="34"/>
                  </a:lnTo>
                  <a:lnTo>
                    <a:pt x="12" y="0"/>
                  </a:lnTo>
                  <a:lnTo>
                    <a:pt x="144" y="52"/>
                  </a:lnTo>
                  <a:lnTo>
                    <a:pt x="128" y="74"/>
                  </a:lnTo>
                  <a:close/>
                </a:path>
              </a:pathLst>
            </a:custGeom>
            <a:solidFill>
              <a:srgbClr val="FDB72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35"/>
            <p:cNvSpPr>
              <a:spLocks/>
            </p:cNvSpPr>
            <p:nvPr/>
          </p:nvSpPr>
          <p:spPr bwMode="auto">
            <a:xfrm>
              <a:off x="8099496" y="2895249"/>
              <a:ext cx="52234" cy="104468"/>
            </a:xfrm>
            <a:custGeom>
              <a:avLst/>
              <a:gdLst>
                <a:gd name="T0" fmla="*/ 30 w 30"/>
                <a:gd name="T1" fmla="*/ 32 h 60"/>
                <a:gd name="T2" fmla="*/ 30 w 30"/>
                <a:gd name="T3" fmla="*/ 32 h 60"/>
                <a:gd name="T4" fmla="*/ 26 w 30"/>
                <a:gd name="T5" fmla="*/ 44 h 60"/>
                <a:gd name="T6" fmla="*/ 22 w 30"/>
                <a:gd name="T7" fmla="*/ 52 h 60"/>
                <a:gd name="T8" fmla="*/ 18 w 30"/>
                <a:gd name="T9" fmla="*/ 58 h 60"/>
                <a:gd name="T10" fmla="*/ 12 w 30"/>
                <a:gd name="T11" fmla="*/ 60 h 60"/>
                <a:gd name="T12" fmla="*/ 12 w 30"/>
                <a:gd name="T13" fmla="*/ 60 h 60"/>
                <a:gd name="T14" fmla="*/ 6 w 30"/>
                <a:gd name="T15" fmla="*/ 58 h 60"/>
                <a:gd name="T16" fmla="*/ 2 w 30"/>
                <a:gd name="T17" fmla="*/ 50 h 60"/>
                <a:gd name="T18" fmla="*/ 0 w 30"/>
                <a:gd name="T19" fmla="*/ 40 h 60"/>
                <a:gd name="T20" fmla="*/ 0 w 30"/>
                <a:gd name="T21" fmla="*/ 28 h 60"/>
                <a:gd name="T22" fmla="*/ 0 w 30"/>
                <a:gd name="T23" fmla="*/ 28 h 60"/>
                <a:gd name="T24" fmla="*/ 2 w 30"/>
                <a:gd name="T25" fmla="*/ 16 h 60"/>
                <a:gd name="T26" fmla="*/ 6 w 30"/>
                <a:gd name="T27" fmla="*/ 8 h 60"/>
                <a:gd name="T28" fmla="*/ 12 w 30"/>
                <a:gd name="T29" fmla="*/ 2 h 60"/>
                <a:gd name="T30" fmla="*/ 18 w 30"/>
                <a:gd name="T31" fmla="*/ 0 h 60"/>
                <a:gd name="T32" fmla="*/ 18 w 30"/>
                <a:gd name="T33" fmla="*/ 0 h 60"/>
                <a:gd name="T34" fmla="*/ 24 w 30"/>
                <a:gd name="T35" fmla="*/ 2 h 60"/>
                <a:gd name="T36" fmla="*/ 28 w 30"/>
                <a:gd name="T37" fmla="*/ 10 h 60"/>
                <a:gd name="T38" fmla="*/ 30 w 30"/>
                <a:gd name="T39" fmla="*/ 20 h 60"/>
                <a:gd name="T40" fmla="*/ 30 w 30"/>
                <a:gd name="T41"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60">
                  <a:moveTo>
                    <a:pt x="30" y="32"/>
                  </a:moveTo>
                  <a:lnTo>
                    <a:pt x="30" y="32"/>
                  </a:lnTo>
                  <a:lnTo>
                    <a:pt x="26" y="44"/>
                  </a:lnTo>
                  <a:lnTo>
                    <a:pt x="22" y="52"/>
                  </a:lnTo>
                  <a:lnTo>
                    <a:pt x="18" y="58"/>
                  </a:lnTo>
                  <a:lnTo>
                    <a:pt x="12" y="60"/>
                  </a:lnTo>
                  <a:lnTo>
                    <a:pt x="12" y="60"/>
                  </a:lnTo>
                  <a:lnTo>
                    <a:pt x="6" y="58"/>
                  </a:lnTo>
                  <a:lnTo>
                    <a:pt x="2" y="50"/>
                  </a:lnTo>
                  <a:lnTo>
                    <a:pt x="0" y="40"/>
                  </a:lnTo>
                  <a:lnTo>
                    <a:pt x="0" y="28"/>
                  </a:lnTo>
                  <a:lnTo>
                    <a:pt x="0" y="28"/>
                  </a:lnTo>
                  <a:lnTo>
                    <a:pt x="2" y="16"/>
                  </a:lnTo>
                  <a:lnTo>
                    <a:pt x="6" y="8"/>
                  </a:lnTo>
                  <a:lnTo>
                    <a:pt x="12" y="2"/>
                  </a:lnTo>
                  <a:lnTo>
                    <a:pt x="18" y="0"/>
                  </a:lnTo>
                  <a:lnTo>
                    <a:pt x="18" y="0"/>
                  </a:lnTo>
                  <a:lnTo>
                    <a:pt x="24" y="2"/>
                  </a:lnTo>
                  <a:lnTo>
                    <a:pt x="28" y="10"/>
                  </a:lnTo>
                  <a:lnTo>
                    <a:pt x="30" y="20"/>
                  </a:lnTo>
                  <a:lnTo>
                    <a:pt x="30" y="3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37"/>
            <p:cNvSpPr>
              <a:spLocks/>
            </p:cNvSpPr>
            <p:nvPr/>
          </p:nvSpPr>
          <p:spPr bwMode="auto">
            <a:xfrm>
              <a:off x="8099496" y="2895249"/>
              <a:ext cx="52234" cy="104468"/>
            </a:xfrm>
            <a:custGeom>
              <a:avLst/>
              <a:gdLst>
                <a:gd name="T0" fmla="*/ 30 w 30"/>
                <a:gd name="T1" fmla="*/ 32 h 60"/>
                <a:gd name="T2" fmla="*/ 30 w 30"/>
                <a:gd name="T3" fmla="*/ 32 h 60"/>
                <a:gd name="T4" fmla="*/ 26 w 30"/>
                <a:gd name="T5" fmla="*/ 44 h 60"/>
                <a:gd name="T6" fmla="*/ 22 w 30"/>
                <a:gd name="T7" fmla="*/ 52 h 60"/>
                <a:gd name="T8" fmla="*/ 18 w 30"/>
                <a:gd name="T9" fmla="*/ 58 h 60"/>
                <a:gd name="T10" fmla="*/ 12 w 30"/>
                <a:gd name="T11" fmla="*/ 60 h 60"/>
                <a:gd name="T12" fmla="*/ 12 w 30"/>
                <a:gd name="T13" fmla="*/ 60 h 60"/>
                <a:gd name="T14" fmla="*/ 6 w 30"/>
                <a:gd name="T15" fmla="*/ 58 h 60"/>
                <a:gd name="T16" fmla="*/ 2 w 30"/>
                <a:gd name="T17" fmla="*/ 50 h 60"/>
                <a:gd name="T18" fmla="*/ 0 w 30"/>
                <a:gd name="T19" fmla="*/ 40 h 60"/>
                <a:gd name="T20" fmla="*/ 0 w 30"/>
                <a:gd name="T21" fmla="*/ 28 h 60"/>
                <a:gd name="T22" fmla="*/ 0 w 30"/>
                <a:gd name="T23" fmla="*/ 28 h 60"/>
                <a:gd name="T24" fmla="*/ 2 w 30"/>
                <a:gd name="T25" fmla="*/ 16 h 60"/>
                <a:gd name="T26" fmla="*/ 6 w 30"/>
                <a:gd name="T27" fmla="*/ 8 h 60"/>
                <a:gd name="T28" fmla="*/ 12 w 30"/>
                <a:gd name="T29" fmla="*/ 2 h 60"/>
                <a:gd name="T30" fmla="*/ 18 w 30"/>
                <a:gd name="T31" fmla="*/ 0 h 60"/>
                <a:gd name="T32" fmla="*/ 18 w 30"/>
                <a:gd name="T33" fmla="*/ 0 h 60"/>
                <a:gd name="T34" fmla="*/ 24 w 30"/>
                <a:gd name="T35" fmla="*/ 2 h 60"/>
                <a:gd name="T36" fmla="*/ 28 w 30"/>
                <a:gd name="T37" fmla="*/ 10 h 60"/>
                <a:gd name="T38" fmla="*/ 30 w 30"/>
                <a:gd name="T39" fmla="*/ 20 h 60"/>
                <a:gd name="T40" fmla="*/ 30 w 30"/>
                <a:gd name="T41"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60">
                  <a:moveTo>
                    <a:pt x="30" y="32"/>
                  </a:moveTo>
                  <a:lnTo>
                    <a:pt x="30" y="32"/>
                  </a:lnTo>
                  <a:lnTo>
                    <a:pt x="26" y="44"/>
                  </a:lnTo>
                  <a:lnTo>
                    <a:pt x="22" y="52"/>
                  </a:lnTo>
                  <a:lnTo>
                    <a:pt x="18" y="58"/>
                  </a:lnTo>
                  <a:lnTo>
                    <a:pt x="12" y="60"/>
                  </a:lnTo>
                  <a:lnTo>
                    <a:pt x="12" y="60"/>
                  </a:lnTo>
                  <a:lnTo>
                    <a:pt x="6" y="58"/>
                  </a:lnTo>
                  <a:lnTo>
                    <a:pt x="2" y="50"/>
                  </a:lnTo>
                  <a:lnTo>
                    <a:pt x="0" y="40"/>
                  </a:lnTo>
                  <a:lnTo>
                    <a:pt x="0" y="28"/>
                  </a:lnTo>
                  <a:lnTo>
                    <a:pt x="0" y="28"/>
                  </a:lnTo>
                  <a:lnTo>
                    <a:pt x="2" y="16"/>
                  </a:lnTo>
                  <a:lnTo>
                    <a:pt x="6" y="8"/>
                  </a:lnTo>
                  <a:lnTo>
                    <a:pt x="12" y="2"/>
                  </a:lnTo>
                  <a:lnTo>
                    <a:pt x="18" y="0"/>
                  </a:lnTo>
                  <a:lnTo>
                    <a:pt x="18" y="0"/>
                  </a:lnTo>
                  <a:lnTo>
                    <a:pt x="24" y="2"/>
                  </a:lnTo>
                  <a:lnTo>
                    <a:pt x="28" y="10"/>
                  </a:lnTo>
                  <a:lnTo>
                    <a:pt x="30" y="20"/>
                  </a:lnTo>
                  <a:lnTo>
                    <a:pt x="30" y="3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39"/>
            <p:cNvSpPr>
              <a:spLocks/>
            </p:cNvSpPr>
            <p:nvPr/>
          </p:nvSpPr>
          <p:spPr bwMode="auto">
            <a:xfrm>
              <a:off x="8364148" y="2919625"/>
              <a:ext cx="52234" cy="104468"/>
            </a:xfrm>
            <a:custGeom>
              <a:avLst/>
              <a:gdLst>
                <a:gd name="T0" fmla="*/ 28 w 30"/>
                <a:gd name="T1" fmla="*/ 32 h 60"/>
                <a:gd name="T2" fmla="*/ 28 w 30"/>
                <a:gd name="T3" fmla="*/ 32 h 60"/>
                <a:gd name="T4" fmla="*/ 26 w 30"/>
                <a:gd name="T5" fmla="*/ 44 h 60"/>
                <a:gd name="T6" fmla="*/ 22 w 30"/>
                <a:gd name="T7" fmla="*/ 52 h 60"/>
                <a:gd name="T8" fmla="*/ 18 w 30"/>
                <a:gd name="T9" fmla="*/ 58 h 60"/>
                <a:gd name="T10" fmla="*/ 12 w 30"/>
                <a:gd name="T11" fmla="*/ 60 h 60"/>
                <a:gd name="T12" fmla="*/ 12 w 30"/>
                <a:gd name="T13" fmla="*/ 60 h 60"/>
                <a:gd name="T14" fmla="*/ 6 w 30"/>
                <a:gd name="T15" fmla="*/ 58 h 60"/>
                <a:gd name="T16" fmla="*/ 2 w 30"/>
                <a:gd name="T17" fmla="*/ 50 h 60"/>
                <a:gd name="T18" fmla="*/ 0 w 30"/>
                <a:gd name="T19" fmla="*/ 40 h 60"/>
                <a:gd name="T20" fmla="*/ 0 w 30"/>
                <a:gd name="T21" fmla="*/ 28 h 60"/>
                <a:gd name="T22" fmla="*/ 0 w 30"/>
                <a:gd name="T23" fmla="*/ 28 h 60"/>
                <a:gd name="T24" fmla="*/ 2 w 30"/>
                <a:gd name="T25" fmla="*/ 16 h 60"/>
                <a:gd name="T26" fmla="*/ 6 w 30"/>
                <a:gd name="T27" fmla="*/ 8 h 60"/>
                <a:gd name="T28" fmla="*/ 12 w 30"/>
                <a:gd name="T29" fmla="*/ 2 h 60"/>
                <a:gd name="T30" fmla="*/ 18 w 30"/>
                <a:gd name="T31" fmla="*/ 0 h 60"/>
                <a:gd name="T32" fmla="*/ 18 w 30"/>
                <a:gd name="T33" fmla="*/ 0 h 60"/>
                <a:gd name="T34" fmla="*/ 24 w 30"/>
                <a:gd name="T35" fmla="*/ 2 h 60"/>
                <a:gd name="T36" fmla="*/ 28 w 30"/>
                <a:gd name="T37" fmla="*/ 10 h 60"/>
                <a:gd name="T38" fmla="*/ 30 w 30"/>
                <a:gd name="T39" fmla="*/ 20 h 60"/>
                <a:gd name="T40" fmla="*/ 28 w 30"/>
                <a:gd name="T41"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60">
                  <a:moveTo>
                    <a:pt x="28" y="32"/>
                  </a:moveTo>
                  <a:lnTo>
                    <a:pt x="28" y="32"/>
                  </a:lnTo>
                  <a:lnTo>
                    <a:pt x="26" y="44"/>
                  </a:lnTo>
                  <a:lnTo>
                    <a:pt x="22" y="52"/>
                  </a:lnTo>
                  <a:lnTo>
                    <a:pt x="18" y="58"/>
                  </a:lnTo>
                  <a:lnTo>
                    <a:pt x="12" y="60"/>
                  </a:lnTo>
                  <a:lnTo>
                    <a:pt x="12" y="60"/>
                  </a:lnTo>
                  <a:lnTo>
                    <a:pt x="6" y="58"/>
                  </a:lnTo>
                  <a:lnTo>
                    <a:pt x="2" y="50"/>
                  </a:lnTo>
                  <a:lnTo>
                    <a:pt x="0" y="40"/>
                  </a:lnTo>
                  <a:lnTo>
                    <a:pt x="0" y="28"/>
                  </a:lnTo>
                  <a:lnTo>
                    <a:pt x="0" y="28"/>
                  </a:lnTo>
                  <a:lnTo>
                    <a:pt x="2" y="16"/>
                  </a:lnTo>
                  <a:lnTo>
                    <a:pt x="6" y="8"/>
                  </a:lnTo>
                  <a:lnTo>
                    <a:pt x="12" y="2"/>
                  </a:lnTo>
                  <a:lnTo>
                    <a:pt x="18" y="0"/>
                  </a:lnTo>
                  <a:lnTo>
                    <a:pt x="18" y="0"/>
                  </a:lnTo>
                  <a:lnTo>
                    <a:pt x="24" y="2"/>
                  </a:lnTo>
                  <a:lnTo>
                    <a:pt x="28" y="10"/>
                  </a:lnTo>
                  <a:lnTo>
                    <a:pt x="30" y="20"/>
                  </a:lnTo>
                  <a:lnTo>
                    <a:pt x="28" y="3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41"/>
            <p:cNvSpPr>
              <a:spLocks/>
            </p:cNvSpPr>
            <p:nvPr/>
          </p:nvSpPr>
          <p:spPr bwMode="auto">
            <a:xfrm>
              <a:off x="8364148" y="2919625"/>
              <a:ext cx="52234" cy="104468"/>
            </a:xfrm>
            <a:custGeom>
              <a:avLst/>
              <a:gdLst>
                <a:gd name="T0" fmla="*/ 28 w 30"/>
                <a:gd name="T1" fmla="*/ 32 h 60"/>
                <a:gd name="T2" fmla="*/ 28 w 30"/>
                <a:gd name="T3" fmla="*/ 32 h 60"/>
                <a:gd name="T4" fmla="*/ 26 w 30"/>
                <a:gd name="T5" fmla="*/ 44 h 60"/>
                <a:gd name="T6" fmla="*/ 22 w 30"/>
                <a:gd name="T7" fmla="*/ 52 h 60"/>
                <a:gd name="T8" fmla="*/ 18 w 30"/>
                <a:gd name="T9" fmla="*/ 58 h 60"/>
                <a:gd name="T10" fmla="*/ 12 w 30"/>
                <a:gd name="T11" fmla="*/ 60 h 60"/>
                <a:gd name="T12" fmla="*/ 12 w 30"/>
                <a:gd name="T13" fmla="*/ 60 h 60"/>
                <a:gd name="T14" fmla="*/ 6 w 30"/>
                <a:gd name="T15" fmla="*/ 58 h 60"/>
                <a:gd name="T16" fmla="*/ 2 w 30"/>
                <a:gd name="T17" fmla="*/ 50 h 60"/>
                <a:gd name="T18" fmla="*/ 0 w 30"/>
                <a:gd name="T19" fmla="*/ 40 h 60"/>
                <a:gd name="T20" fmla="*/ 0 w 30"/>
                <a:gd name="T21" fmla="*/ 28 h 60"/>
                <a:gd name="T22" fmla="*/ 0 w 30"/>
                <a:gd name="T23" fmla="*/ 28 h 60"/>
                <a:gd name="T24" fmla="*/ 2 w 30"/>
                <a:gd name="T25" fmla="*/ 16 h 60"/>
                <a:gd name="T26" fmla="*/ 6 w 30"/>
                <a:gd name="T27" fmla="*/ 8 h 60"/>
                <a:gd name="T28" fmla="*/ 12 w 30"/>
                <a:gd name="T29" fmla="*/ 2 h 60"/>
                <a:gd name="T30" fmla="*/ 18 w 30"/>
                <a:gd name="T31" fmla="*/ 0 h 60"/>
                <a:gd name="T32" fmla="*/ 18 w 30"/>
                <a:gd name="T33" fmla="*/ 0 h 60"/>
                <a:gd name="T34" fmla="*/ 24 w 30"/>
                <a:gd name="T35" fmla="*/ 2 h 60"/>
                <a:gd name="T36" fmla="*/ 28 w 30"/>
                <a:gd name="T37" fmla="*/ 10 h 60"/>
                <a:gd name="T38" fmla="*/ 30 w 30"/>
                <a:gd name="T39" fmla="*/ 20 h 60"/>
                <a:gd name="T40" fmla="*/ 28 w 30"/>
                <a:gd name="T41"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60">
                  <a:moveTo>
                    <a:pt x="28" y="32"/>
                  </a:moveTo>
                  <a:lnTo>
                    <a:pt x="28" y="32"/>
                  </a:lnTo>
                  <a:lnTo>
                    <a:pt x="26" y="44"/>
                  </a:lnTo>
                  <a:lnTo>
                    <a:pt x="22" y="52"/>
                  </a:lnTo>
                  <a:lnTo>
                    <a:pt x="18" y="58"/>
                  </a:lnTo>
                  <a:lnTo>
                    <a:pt x="12" y="60"/>
                  </a:lnTo>
                  <a:lnTo>
                    <a:pt x="12" y="60"/>
                  </a:lnTo>
                  <a:lnTo>
                    <a:pt x="6" y="58"/>
                  </a:lnTo>
                  <a:lnTo>
                    <a:pt x="2" y="50"/>
                  </a:lnTo>
                  <a:lnTo>
                    <a:pt x="0" y="40"/>
                  </a:lnTo>
                  <a:lnTo>
                    <a:pt x="0" y="28"/>
                  </a:lnTo>
                  <a:lnTo>
                    <a:pt x="0" y="28"/>
                  </a:lnTo>
                  <a:lnTo>
                    <a:pt x="2" y="16"/>
                  </a:lnTo>
                  <a:lnTo>
                    <a:pt x="6" y="8"/>
                  </a:lnTo>
                  <a:lnTo>
                    <a:pt x="12" y="2"/>
                  </a:lnTo>
                  <a:lnTo>
                    <a:pt x="18" y="0"/>
                  </a:lnTo>
                  <a:lnTo>
                    <a:pt x="18" y="0"/>
                  </a:lnTo>
                  <a:lnTo>
                    <a:pt x="24" y="2"/>
                  </a:lnTo>
                  <a:lnTo>
                    <a:pt x="28" y="10"/>
                  </a:lnTo>
                  <a:lnTo>
                    <a:pt x="30" y="20"/>
                  </a:lnTo>
                  <a:lnTo>
                    <a:pt x="28" y="3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4" name="Freeform 43"/>
            <p:cNvSpPr>
              <a:spLocks/>
            </p:cNvSpPr>
            <p:nvPr/>
          </p:nvSpPr>
          <p:spPr bwMode="auto">
            <a:xfrm>
              <a:off x="7974135" y="3072845"/>
              <a:ext cx="539751" cy="295993"/>
            </a:xfrm>
            <a:custGeom>
              <a:avLst/>
              <a:gdLst>
                <a:gd name="T0" fmla="*/ 12 w 310"/>
                <a:gd name="T1" fmla="*/ 0 h 170"/>
                <a:gd name="T2" fmla="*/ 12 w 310"/>
                <a:gd name="T3" fmla="*/ 0 h 170"/>
                <a:gd name="T4" fmla="*/ 10 w 310"/>
                <a:gd name="T5" fmla="*/ 4 h 170"/>
                <a:gd name="T6" fmla="*/ 10 w 310"/>
                <a:gd name="T7" fmla="*/ 12 h 170"/>
                <a:gd name="T8" fmla="*/ 12 w 310"/>
                <a:gd name="T9" fmla="*/ 24 h 170"/>
                <a:gd name="T10" fmla="*/ 16 w 310"/>
                <a:gd name="T11" fmla="*/ 32 h 170"/>
                <a:gd name="T12" fmla="*/ 20 w 310"/>
                <a:gd name="T13" fmla="*/ 40 h 170"/>
                <a:gd name="T14" fmla="*/ 26 w 310"/>
                <a:gd name="T15" fmla="*/ 46 h 170"/>
                <a:gd name="T16" fmla="*/ 36 w 310"/>
                <a:gd name="T17" fmla="*/ 54 h 170"/>
                <a:gd name="T18" fmla="*/ 46 w 310"/>
                <a:gd name="T19" fmla="*/ 62 h 170"/>
                <a:gd name="T20" fmla="*/ 60 w 310"/>
                <a:gd name="T21" fmla="*/ 70 h 170"/>
                <a:gd name="T22" fmla="*/ 78 w 310"/>
                <a:gd name="T23" fmla="*/ 76 h 170"/>
                <a:gd name="T24" fmla="*/ 100 w 310"/>
                <a:gd name="T25" fmla="*/ 82 h 170"/>
                <a:gd name="T26" fmla="*/ 124 w 310"/>
                <a:gd name="T27" fmla="*/ 86 h 170"/>
                <a:gd name="T28" fmla="*/ 154 w 310"/>
                <a:gd name="T29" fmla="*/ 90 h 170"/>
                <a:gd name="T30" fmla="*/ 154 w 310"/>
                <a:gd name="T31" fmla="*/ 90 h 170"/>
                <a:gd name="T32" fmla="*/ 182 w 310"/>
                <a:gd name="T33" fmla="*/ 92 h 170"/>
                <a:gd name="T34" fmla="*/ 206 w 310"/>
                <a:gd name="T35" fmla="*/ 92 h 170"/>
                <a:gd name="T36" fmla="*/ 226 w 310"/>
                <a:gd name="T37" fmla="*/ 90 h 170"/>
                <a:gd name="T38" fmla="*/ 242 w 310"/>
                <a:gd name="T39" fmla="*/ 86 h 170"/>
                <a:gd name="T40" fmla="*/ 258 w 310"/>
                <a:gd name="T41" fmla="*/ 82 h 170"/>
                <a:gd name="T42" fmla="*/ 270 w 310"/>
                <a:gd name="T43" fmla="*/ 76 h 170"/>
                <a:gd name="T44" fmla="*/ 278 w 310"/>
                <a:gd name="T45" fmla="*/ 70 h 170"/>
                <a:gd name="T46" fmla="*/ 286 w 310"/>
                <a:gd name="T47" fmla="*/ 64 h 170"/>
                <a:gd name="T48" fmla="*/ 292 w 310"/>
                <a:gd name="T49" fmla="*/ 56 h 170"/>
                <a:gd name="T50" fmla="*/ 296 w 310"/>
                <a:gd name="T51" fmla="*/ 50 h 170"/>
                <a:gd name="T52" fmla="*/ 300 w 310"/>
                <a:gd name="T53" fmla="*/ 38 h 170"/>
                <a:gd name="T54" fmla="*/ 300 w 310"/>
                <a:gd name="T55" fmla="*/ 28 h 170"/>
                <a:gd name="T56" fmla="*/ 300 w 310"/>
                <a:gd name="T57" fmla="*/ 24 h 170"/>
                <a:gd name="T58" fmla="*/ 300 w 310"/>
                <a:gd name="T59" fmla="*/ 24 h 170"/>
                <a:gd name="T60" fmla="*/ 306 w 310"/>
                <a:gd name="T61" fmla="*/ 40 h 170"/>
                <a:gd name="T62" fmla="*/ 308 w 310"/>
                <a:gd name="T63" fmla="*/ 54 h 170"/>
                <a:gd name="T64" fmla="*/ 310 w 310"/>
                <a:gd name="T65" fmla="*/ 68 h 170"/>
                <a:gd name="T66" fmla="*/ 310 w 310"/>
                <a:gd name="T67" fmla="*/ 82 h 170"/>
                <a:gd name="T68" fmla="*/ 306 w 310"/>
                <a:gd name="T69" fmla="*/ 96 h 170"/>
                <a:gd name="T70" fmla="*/ 302 w 310"/>
                <a:gd name="T71" fmla="*/ 110 h 170"/>
                <a:gd name="T72" fmla="*/ 296 w 310"/>
                <a:gd name="T73" fmla="*/ 120 h 170"/>
                <a:gd name="T74" fmla="*/ 288 w 310"/>
                <a:gd name="T75" fmla="*/ 132 h 170"/>
                <a:gd name="T76" fmla="*/ 278 w 310"/>
                <a:gd name="T77" fmla="*/ 142 h 170"/>
                <a:gd name="T78" fmla="*/ 266 w 310"/>
                <a:gd name="T79" fmla="*/ 150 h 170"/>
                <a:gd name="T80" fmla="*/ 252 w 310"/>
                <a:gd name="T81" fmla="*/ 158 h 170"/>
                <a:gd name="T82" fmla="*/ 234 w 310"/>
                <a:gd name="T83" fmla="*/ 162 h 170"/>
                <a:gd name="T84" fmla="*/ 216 w 310"/>
                <a:gd name="T85" fmla="*/ 166 h 170"/>
                <a:gd name="T86" fmla="*/ 196 w 310"/>
                <a:gd name="T87" fmla="*/ 170 h 170"/>
                <a:gd name="T88" fmla="*/ 174 w 310"/>
                <a:gd name="T89" fmla="*/ 170 h 170"/>
                <a:gd name="T90" fmla="*/ 148 w 310"/>
                <a:gd name="T91" fmla="*/ 168 h 170"/>
                <a:gd name="T92" fmla="*/ 148 w 310"/>
                <a:gd name="T93" fmla="*/ 168 h 170"/>
                <a:gd name="T94" fmla="*/ 124 w 310"/>
                <a:gd name="T95" fmla="*/ 164 h 170"/>
                <a:gd name="T96" fmla="*/ 102 w 310"/>
                <a:gd name="T97" fmla="*/ 158 h 170"/>
                <a:gd name="T98" fmla="*/ 82 w 310"/>
                <a:gd name="T99" fmla="*/ 152 h 170"/>
                <a:gd name="T100" fmla="*/ 64 w 310"/>
                <a:gd name="T101" fmla="*/ 144 h 170"/>
                <a:gd name="T102" fmla="*/ 50 w 310"/>
                <a:gd name="T103" fmla="*/ 134 h 170"/>
                <a:gd name="T104" fmla="*/ 36 w 310"/>
                <a:gd name="T105" fmla="*/ 124 h 170"/>
                <a:gd name="T106" fmla="*/ 26 w 310"/>
                <a:gd name="T107" fmla="*/ 114 h 170"/>
                <a:gd name="T108" fmla="*/ 16 w 310"/>
                <a:gd name="T109" fmla="*/ 102 h 170"/>
                <a:gd name="T110" fmla="*/ 10 w 310"/>
                <a:gd name="T111" fmla="*/ 90 h 170"/>
                <a:gd name="T112" fmla="*/ 4 w 310"/>
                <a:gd name="T113" fmla="*/ 76 h 170"/>
                <a:gd name="T114" fmla="*/ 0 w 310"/>
                <a:gd name="T115" fmla="*/ 64 h 170"/>
                <a:gd name="T116" fmla="*/ 0 w 310"/>
                <a:gd name="T117" fmla="*/ 50 h 170"/>
                <a:gd name="T118" fmla="*/ 0 w 310"/>
                <a:gd name="T119" fmla="*/ 38 h 170"/>
                <a:gd name="T120" fmla="*/ 2 w 310"/>
                <a:gd name="T121" fmla="*/ 24 h 170"/>
                <a:gd name="T122" fmla="*/ 6 w 310"/>
                <a:gd name="T123" fmla="*/ 12 h 170"/>
                <a:gd name="T124" fmla="*/ 12 w 310"/>
                <a:gd name="T1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0" h="170">
                  <a:moveTo>
                    <a:pt x="12" y="0"/>
                  </a:moveTo>
                  <a:lnTo>
                    <a:pt x="12" y="0"/>
                  </a:lnTo>
                  <a:lnTo>
                    <a:pt x="10" y="4"/>
                  </a:lnTo>
                  <a:lnTo>
                    <a:pt x="10" y="12"/>
                  </a:lnTo>
                  <a:lnTo>
                    <a:pt x="12" y="24"/>
                  </a:lnTo>
                  <a:lnTo>
                    <a:pt x="16" y="32"/>
                  </a:lnTo>
                  <a:lnTo>
                    <a:pt x="20" y="40"/>
                  </a:lnTo>
                  <a:lnTo>
                    <a:pt x="26" y="46"/>
                  </a:lnTo>
                  <a:lnTo>
                    <a:pt x="36" y="54"/>
                  </a:lnTo>
                  <a:lnTo>
                    <a:pt x="46" y="62"/>
                  </a:lnTo>
                  <a:lnTo>
                    <a:pt x="60" y="70"/>
                  </a:lnTo>
                  <a:lnTo>
                    <a:pt x="78" y="76"/>
                  </a:lnTo>
                  <a:lnTo>
                    <a:pt x="100" y="82"/>
                  </a:lnTo>
                  <a:lnTo>
                    <a:pt x="124" y="86"/>
                  </a:lnTo>
                  <a:lnTo>
                    <a:pt x="154" y="90"/>
                  </a:lnTo>
                  <a:lnTo>
                    <a:pt x="154" y="90"/>
                  </a:lnTo>
                  <a:lnTo>
                    <a:pt x="182" y="92"/>
                  </a:lnTo>
                  <a:lnTo>
                    <a:pt x="206" y="92"/>
                  </a:lnTo>
                  <a:lnTo>
                    <a:pt x="226" y="90"/>
                  </a:lnTo>
                  <a:lnTo>
                    <a:pt x="242" y="86"/>
                  </a:lnTo>
                  <a:lnTo>
                    <a:pt x="258" y="82"/>
                  </a:lnTo>
                  <a:lnTo>
                    <a:pt x="270" y="76"/>
                  </a:lnTo>
                  <a:lnTo>
                    <a:pt x="278" y="70"/>
                  </a:lnTo>
                  <a:lnTo>
                    <a:pt x="286" y="64"/>
                  </a:lnTo>
                  <a:lnTo>
                    <a:pt x="292" y="56"/>
                  </a:lnTo>
                  <a:lnTo>
                    <a:pt x="296" y="50"/>
                  </a:lnTo>
                  <a:lnTo>
                    <a:pt x="300" y="38"/>
                  </a:lnTo>
                  <a:lnTo>
                    <a:pt x="300" y="28"/>
                  </a:lnTo>
                  <a:lnTo>
                    <a:pt x="300" y="24"/>
                  </a:lnTo>
                  <a:lnTo>
                    <a:pt x="300" y="24"/>
                  </a:lnTo>
                  <a:lnTo>
                    <a:pt x="306" y="40"/>
                  </a:lnTo>
                  <a:lnTo>
                    <a:pt x="308" y="54"/>
                  </a:lnTo>
                  <a:lnTo>
                    <a:pt x="310" y="68"/>
                  </a:lnTo>
                  <a:lnTo>
                    <a:pt x="310" y="82"/>
                  </a:lnTo>
                  <a:lnTo>
                    <a:pt x="306" y="96"/>
                  </a:lnTo>
                  <a:lnTo>
                    <a:pt x="302" y="110"/>
                  </a:lnTo>
                  <a:lnTo>
                    <a:pt x="296" y="120"/>
                  </a:lnTo>
                  <a:lnTo>
                    <a:pt x="288" y="132"/>
                  </a:lnTo>
                  <a:lnTo>
                    <a:pt x="278" y="142"/>
                  </a:lnTo>
                  <a:lnTo>
                    <a:pt x="266" y="150"/>
                  </a:lnTo>
                  <a:lnTo>
                    <a:pt x="252" y="158"/>
                  </a:lnTo>
                  <a:lnTo>
                    <a:pt x="234" y="162"/>
                  </a:lnTo>
                  <a:lnTo>
                    <a:pt x="216" y="166"/>
                  </a:lnTo>
                  <a:lnTo>
                    <a:pt x="196" y="170"/>
                  </a:lnTo>
                  <a:lnTo>
                    <a:pt x="174" y="170"/>
                  </a:lnTo>
                  <a:lnTo>
                    <a:pt x="148" y="168"/>
                  </a:lnTo>
                  <a:lnTo>
                    <a:pt x="148" y="168"/>
                  </a:lnTo>
                  <a:lnTo>
                    <a:pt x="124" y="164"/>
                  </a:lnTo>
                  <a:lnTo>
                    <a:pt x="102" y="158"/>
                  </a:lnTo>
                  <a:lnTo>
                    <a:pt x="82" y="152"/>
                  </a:lnTo>
                  <a:lnTo>
                    <a:pt x="64" y="144"/>
                  </a:lnTo>
                  <a:lnTo>
                    <a:pt x="50" y="134"/>
                  </a:lnTo>
                  <a:lnTo>
                    <a:pt x="36" y="124"/>
                  </a:lnTo>
                  <a:lnTo>
                    <a:pt x="26" y="114"/>
                  </a:lnTo>
                  <a:lnTo>
                    <a:pt x="16" y="102"/>
                  </a:lnTo>
                  <a:lnTo>
                    <a:pt x="10" y="90"/>
                  </a:lnTo>
                  <a:lnTo>
                    <a:pt x="4" y="76"/>
                  </a:lnTo>
                  <a:lnTo>
                    <a:pt x="0" y="64"/>
                  </a:lnTo>
                  <a:lnTo>
                    <a:pt x="0" y="50"/>
                  </a:lnTo>
                  <a:lnTo>
                    <a:pt x="0" y="38"/>
                  </a:lnTo>
                  <a:lnTo>
                    <a:pt x="2" y="24"/>
                  </a:lnTo>
                  <a:lnTo>
                    <a:pt x="6" y="12"/>
                  </a:lnTo>
                  <a:lnTo>
                    <a:pt x="1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5" name="Freeform 45"/>
            <p:cNvSpPr>
              <a:spLocks/>
            </p:cNvSpPr>
            <p:nvPr/>
          </p:nvSpPr>
          <p:spPr bwMode="auto">
            <a:xfrm>
              <a:off x="7974135" y="3072845"/>
              <a:ext cx="539751" cy="295993"/>
            </a:xfrm>
            <a:custGeom>
              <a:avLst/>
              <a:gdLst>
                <a:gd name="T0" fmla="*/ 12 w 310"/>
                <a:gd name="T1" fmla="*/ 0 h 170"/>
                <a:gd name="T2" fmla="*/ 12 w 310"/>
                <a:gd name="T3" fmla="*/ 0 h 170"/>
                <a:gd name="T4" fmla="*/ 10 w 310"/>
                <a:gd name="T5" fmla="*/ 4 h 170"/>
                <a:gd name="T6" fmla="*/ 10 w 310"/>
                <a:gd name="T7" fmla="*/ 12 h 170"/>
                <a:gd name="T8" fmla="*/ 12 w 310"/>
                <a:gd name="T9" fmla="*/ 24 h 170"/>
                <a:gd name="T10" fmla="*/ 16 w 310"/>
                <a:gd name="T11" fmla="*/ 32 h 170"/>
                <a:gd name="T12" fmla="*/ 20 w 310"/>
                <a:gd name="T13" fmla="*/ 40 h 170"/>
                <a:gd name="T14" fmla="*/ 26 w 310"/>
                <a:gd name="T15" fmla="*/ 46 h 170"/>
                <a:gd name="T16" fmla="*/ 36 w 310"/>
                <a:gd name="T17" fmla="*/ 54 h 170"/>
                <a:gd name="T18" fmla="*/ 46 w 310"/>
                <a:gd name="T19" fmla="*/ 62 h 170"/>
                <a:gd name="T20" fmla="*/ 60 w 310"/>
                <a:gd name="T21" fmla="*/ 70 h 170"/>
                <a:gd name="T22" fmla="*/ 78 w 310"/>
                <a:gd name="T23" fmla="*/ 76 h 170"/>
                <a:gd name="T24" fmla="*/ 100 w 310"/>
                <a:gd name="T25" fmla="*/ 82 h 170"/>
                <a:gd name="T26" fmla="*/ 124 w 310"/>
                <a:gd name="T27" fmla="*/ 86 h 170"/>
                <a:gd name="T28" fmla="*/ 154 w 310"/>
                <a:gd name="T29" fmla="*/ 90 h 170"/>
                <a:gd name="T30" fmla="*/ 154 w 310"/>
                <a:gd name="T31" fmla="*/ 90 h 170"/>
                <a:gd name="T32" fmla="*/ 182 w 310"/>
                <a:gd name="T33" fmla="*/ 92 h 170"/>
                <a:gd name="T34" fmla="*/ 206 w 310"/>
                <a:gd name="T35" fmla="*/ 92 h 170"/>
                <a:gd name="T36" fmla="*/ 226 w 310"/>
                <a:gd name="T37" fmla="*/ 90 h 170"/>
                <a:gd name="T38" fmla="*/ 242 w 310"/>
                <a:gd name="T39" fmla="*/ 86 h 170"/>
                <a:gd name="T40" fmla="*/ 258 w 310"/>
                <a:gd name="T41" fmla="*/ 82 h 170"/>
                <a:gd name="T42" fmla="*/ 270 w 310"/>
                <a:gd name="T43" fmla="*/ 76 h 170"/>
                <a:gd name="T44" fmla="*/ 278 w 310"/>
                <a:gd name="T45" fmla="*/ 70 h 170"/>
                <a:gd name="T46" fmla="*/ 286 w 310"/>
                <a:gd name="T47" fmla="*/ 64 h 170"/>
                <a:gd name="T48" fmla="*/ 292 w 310"/>
                <a:gd name="T49" fmla="*/ 56 h 170"/>
                <a:gd name="T50" fmla="*/ 296 w 310"/>
                <a:gd name="T51" fmla="*/ 50 h 170"/>
                <a:gd name="T52" fmla="*/ 300 w 310"/>
                <a:gd name="T53" fmla="*/ 38 h 170"/>
                <a:gd name="T54" fmla="*/ 300 w 310"/>
                <a:gd name="T55" fmla="*/ 28 h 170"/>
                <a:gd name="T56" fmla="*/ 300 w 310"/>
                <a:gd name="T57" fmla="*/ 24 h 170"/>
                <a:gd name="T58" fmla="*/ 300 w 310"/>
                <a:gd name="T59" fmla="*/ 24 h 170"/>
                <a:gd name="T60" fmla="*/ 306 w 310"/>
                <a:gd name="T61" fmla="*/ 40 h 170"/>
                <a:gd name="T62" fmla="*/ 308 w 310"/>
                <a:gd name="T63" fmla="*/ 54 h 170"/>
                <a:gd name="T64" fmla="*/ 310 w 310"/>
                <a:gd name="T65" fmla="*/ 68 h 170"/>
                <a:gd name="T66" fmla="*/ 310 w 310"/>
                <a:gd name="T67" fmla="*/ 82 h 170"/>
                <a:gd name="T68" fmla="*/ 306 w 310"/>
                <a:gd name="T69" fmla="*/ 96 h 170"/>
                <a:gd name="T70" fmla="*/ 302 w 310"/>
                <a:gd name="T71" fmla="*/ 110 h 170"/>
                <a:gd name="T72" fmla="*/ 296 w 310"/>
                <a:gd name="T73" fmla="*/ 120 h 170"/>
                <a:gd name="T74" fmla="*/ 288 w 310"/>
                <a:gd name="T75" fmla="*/ 132 h 170"/>
                <a:gd name="T76" fmla="*/ 278 w 310"/>
                <a:gd name="T77" fmla="*/ 142 h 170"/>
                <a:gd name="T78" fmla="*/ 266 w 310"/>
                <a:gd name="T79" fmla="*/ 150 h 170"/>
                <a:gd name="T80" fmla="*/ 252 w 310"/>
                <a:gd name="T81" fmla="*/ 158 h 170"/>
                <a:gd name="T82" fmla="*/ 234 w 310"/>
                <a:gd name="T83" fmla="*/ 162 h 170"/>
                <a:gd name="T84" fmla="*/ 216 w 310"/>
                <a:gd name="T85" fmla="*/ 166 h 170"/>
                <a:gd name="T86" fmla="*/ 196 w 310"/>
                <a:gd name="T87" fmla="*/ 170 h 170"/>
                <a:gd name="T88" fmla="*/ 174 w 310"/>
                <a:gd name="T89" fmla="*/ 170 h 170"/>
                <a:gd name="T90" fmla="*/ 148 w 310"/>
                <a:gd name="T91" fmla="*/ 168 h 170"/>
                <a:gd name="T92" fmla="*/ 148 w 310"/>
                <a:gd name="T93" fmla="*/ 168 h 170"/>
                <a:gd name="T94" fmla="*/ 124 w 310"/>
                <a:gd name="T95" fmla="*/ 164 h 170"/>
                <a:gd name="T96" fmla="*/ 102 w 310"/>
                <a:gd name="T97" fmla="*/ 158 h 170"/>
                <a:gd name="T98" fmla="*/ 82 w 310"/>
                <a:gd name="T99" fmla="*/ 152 h 170"/>
                <a:gd name="T100" fmla="*/ 64 w 310"/>
                <a:gd name="T101" fmla="*/ 144 h 170"/>
                <a:gd name="T102" fmla="*/ 50 w 310"/>
                <a:gd name="T103" fmla="*/ 134 h 170"/>
                <a:gd name="T104" fmla="*/ 36 w 310"/>
                <a:gd name="T105" fmla="*/ 124 h 170"/>
                <a:gd name="T106" fmla="*/ 26 w 310"/>
                <a:gd name="T107" fmla="*/ 114 h 170"/>
                <a:gd name="T108" fmla="*/ 16 w 310"/>
                <a:gd name="T109" fmla="*/ 102 h 170"/>
                <a:gd name="T110" fmla="*/ 10 w 310"/>
                <a:gd name="T111" fmla="*/ 90 h 170"/>
                <a:gd name="T112" fmla="*/ 4 w 310"/>
                <a:gd name="T113" fmla="*/ 76 h 170"/>
                <a:gd name="T114" fmla="*/ 0 w 310"/>
                <a:gd name="T115" fmla="*/ 64 h 170"/>
                <a:gd name="T116" fmla="*/ 0 w 310"/>
                <a:gd name="T117" fmla="*/ 50 h 170"/>
                <a:gd name="T118" fmla="*/ 0 w 310"/>
                <a:gd name="T119" fmla="*/ 38 h 170"/>
                <a:gd name="T120" fmla="*/ 2 w 310"/>
                <a:gd name="T121" fmla="*/ 24 h 170"/>
                <a:gd name="T122" fmla="*/ 6 w 310"/>
                <a:gd name="T123" fmla="*/ 12 h 170"/>
                <a:gd name="T124" fmla="*/ 12 w 310"/>
                <a:gd name="T1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0" h="170">
                  <a:moveTo>
                    <a:pt x="12" y="0"/>
                  </a:moveTo>
                  <a:lnTo>
                    <a:pt x="12" y="0"/>
                  </a:lnTo>
                  <a:lnTo>
                    <a:pt x="10" y="4"/>
                  </a:lnTo>
                  <a:lnTo>
                    <a:pt x="10" y="12"/>
                  </a:lnTo>
                  <a:lnTo>
                    <a:pt x="12" y="24"/>
                  </a:lnTo>
                  <a:lnTo>
                    <a:pt x="16" y="32"/>
                  </a:lnTo>
                  <a:lnTo>
                    <a:pt x="20" y="40"/>
                  </a:lnTo>
                  <a:lnTo>
                    <a:pt x="26" y="46"/>
                  </a:lnTo>
                  <a:lnTo>
                    <a:pt x="36" y="54"/>
                  </a:lnTo>
                  <a:lnTo>
                    <a:pt x="46" y="62"/>
                  </a:lnTo>
                  <a:lnTo>
                    <a:pt x="60" y="70"/>
                  </a:lnTo>
                  <a:lnTo>
                    <a:pt x="78" y="76"/>
                  </a:lnTo>
                  <a:lnTo>
                    <a:pt x="100" y="82"/>
                  </a:lnTo>
                  <a:lnTo>
                    <a:pt x="124" y="86"/>
                  </a:lnTo>
                  <a:lnTo>
                    <a:pt x="154" y="90"/>
                  </a:lnTo>
                  <a:lnTo>
                    <a:pt x="154" y="90"/>
                  </a:lnTo>
                  <a:lnTo>
                    <a:pt x="182" y="92"/>
                  </a:lnTo>
                  <a:lnTo>
                    <a:pt x="206" y="92"/>
                  </a:lnTo>
                  <a:lnTo>
                    <a:pt x="226" y="90"/>
                  </a:lnTo>
                  <a:lnTo>
                    <a:pt x="242" y="86"/>
                  </a:lnTo>
                  <a:lnTo>
                    <a:pt x="258" y="82"/>
                  </a:lnTo>
                  <a:lnTo>
                    <a:pt x="270" y="76"/>
                  </a:lnTo>
                  <a:lnTo>
                    <a:pt x="278" y="70"/>
                  </a:lnTo>
                  <a:lnTo>
                    <a:pt x="286" y="64"/>
                  </a:lnTo>
                  <a:lnTo>
                    <a:pt x="292" y="56"/>
                  </a:lnTo>
                  <a:lnTo>
                    <a:pt x="296" y="50"/>
                  </a:lnTo>
                  <a:lnTo>
                    <a:pt x="300" y="38"/>
                  </a:lnTo>
                  <a:lnTo>
                    <a:pt x="300" y="28"/>
                  </a:lnTo>
                  <a:lnTo>
                    <a:pt x="300" y="24"/>
                  </a:lnTo>
                  <a:lnTo>
                    <a:pt x="300" y="24"/>
                  </a:lnTo>
                  <a:lnTo>
                    <a:pt x="306" y="40"/>
                  </a:lnTo>
                  <a:lnTo>
                    <a:pt x="308" y="54"/>
                  </a:lnTo>
                  <a:lnTo>
                    <a:pt x="310" y="68"/>
                  </a:lnTo>
                  <a:lnTo>
                    <a:pt x="310" y="82"/>
                  </a:lnTo>
                  <a:lnTo>
                    <a:pt x="306" y="96"/>
                  </a:lnTo>
                  <a:lnTo>
                    <a:pt x="302" y="110"/>
                  </a:lnTo>
                  <a:lnTo>
                    <a:pt x="296" y="120"/>
                  </a:lnTo>
                  <a:lnTo>
                    <a:pt x="288" y="132"/>
                  </a:lnTo>
                  <a:lnTo>
                    <a:pt x="278" y="142"/>
                  </a:lnTo>
                  <a:lnTo>
                    <a:pt x="266" y="150"/>
                  </a:lnTo>
                  <a:lnTo>
                    <a:pt x="252" y="158"/>
                  </a:lnTo>
                  <a:lnTo>
                    <a:pt x="234" y="162"/>
                  </a:lnTo>
                  <a:lnTo>
                    <a:pt x="216" y="166"/>
                  </a:lnTo>
                  <a:lnTo>
                    <a:pt x="196" y="170"/>
                  </a:lnTo>
                  <a:lnTo>
                    <a:pt x="174" y="170"/>
                  </a:lnTo>
                  <a:lnTo>
                    <a:pt x="148" y="168"/>
                  </a:lnTo>
                  <a:lnTo>
                    <a:pt x="148" y="168"/>
                  </a:lnTo>
                  <a:lnTo>
                    <a:pt x="124" y="164"/>
                  </a:lnTo>
                  <a:lnTo>
                    <a:pt x="102" y="158"/>
                  </a:lnTo>
                  <a:lnTo>
                    <a:pt x="82" y="152"/>
                  </a:lnTo>
                  <a:lnTo>
                    <a:pt x="64" y="144"/>
                  </a:lnTo>
                  <a:lnTo>
                    <a:pt x="50" y="134"/>
                  </a:lnTo>
                  <a:lnTo>
                    <a:pt x="36" y="124"/>
                  </a:lnTo>
                  <a:lnTo>
                    <a:pt x="26" y="114"/>
                  </a:lnTo>
                  <a:lnTo>
                    <a:pt x="16" y="102"/>
                  </a:lnTo>
                  <a:lnTo>
                    <a:pt x="10" y="90"/>
                  </a:lnTo>
                  <a:lnTo>
                    <a:pt x="4" y="76"/>
                  </a:lnTo>
                  <a:lnTo>
                    <a:pt x="0" y="64"/>
                  </a:lnTo>
                  <a:lnTo>
                    <a:pt x="0" y="50"/>
                  </a:lnTo>
                  <a:lnTo>
                    <a:pt x="0" y="38"/>
                  </a:lnTo>
                  <a:lnTo>
                    <a:pt x="2" y="24"/>
                  </a:lnTo>
                  <a:lnTo>
                    <a:pt x="6" y="12"/>
                  </a:lnTo>
                  <a:lnTo>
                    <a:pt x="1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6" name="Freeform 47"/>
            <p:cNvSpPr>
              <a:spLocks/>
            </p:cNvSpPr>
            <p:nvPr/>
          </p:nvSpPr>
          <p:spPr bwMode="auto">
            <a:xfrm>
              <a:off x="7991546" y="3114632"/>
              <a:ext cx="504928" cy="254205"/>
            </a:xfrm>
            <a:custGeom>
              <a:avLst/>
              <a:gdLst>
                <a:gd name="T0" fmla="*/ 138 w 290"/>
                <a:gd name="T1" fmla="*/ 144 h 146"/>
                <a:gd name="T2" fmla="*/ 138 w 290"/>
                <a:gd name="T3" fmla="*/ 144 h 146"/>
                <a:gd name="T4" fmla="*/ 168 w 290"/>
                <a:gd name="T5" fmla="*/ 146 h 146"/>
                <a:gd name="T6" fmla="*/ 192 w 290"/>
                <a:gd name="T7" fmla="*/ 144 h 146"/>
                <a:gd name="T8" fmla="*/ 216 w 290"/>
                <a:gd name="T9" fmla="*/ 142 h 146"/>
                <a:gd name="T10" fmla="*/ 236 w 290"/>
                <a:gd name="T11" fmla="*/ 136 h 146"/>
                <a:gd name="T12" fmla="*/ 252 w 290"/>
                <a:gd name="T13" fmla="*/ 128 h 146"/>
                <a:gd name="T14" fmla="*/ 268 w 290"/>
                <a:gd name="T15" fmla="*/ 118 h 146"/>
                <a:gd name="T16" fmla="*/ 278 w 290"/>
                <a:gd name="T17" fmla="*/ 106 h 146"/>
                <a:gd name="T18" fmla="*/ 288 w 290"/>
                <a:gd name="T19" fmla="*/ 94 h 146"/>
                <a:gd name="T20" fmla="*/ 288 w 290"/>
                <a:gd name="T21" fmla="*/ 94 h 146"/>
                <a:gd name="T22" fmla="*/ 290 w 290"/>
                <a:gd name="T23" fmla="*/ 80 h 146"/>
                <a:gd name="T24" fmla="*/ 290 w 290"/>
                <a:gd name="T25" fmla="*/ 64 h 146"/>
                <a:gd name="T26" fmla="*/ 286 w 290"/>
                <a:gd name="T27" fmla="*/ 26 h 146"/>
                <a:gd name="T28" fmla="*/ 286 w 290"/>
                <a:gd name="T29" fmla="*/ 26 h 146"/>
                <a:gd name="T30" fmla="*/ 280 w 290"/>
                <a:gd name="T31" fmla="*/ 34 h 146"/>
                <a:gd name="T32" fmla="*/ 272 w 290"/>
                <a:gd name="T33" fmla="*/ 42 h 146"/>
                <a:gd name="T34" fmla="*/ 262 w 290"/>
                <a:gd name="T35" fmla="*/ 50 h 146"/>
                <a:gd name="T36" fmla="*/ 248 w 290"/>
                <a:gd name="T37" fmla="*/ 58 h 146"/>
                <a:gd name="T38" fmla="*/ 228 w 290"/>
                <a:gd name="T39" fmla="*/ 64 h 146"/>
                <a:gd name="T40" fmla="*/ 206 w 290"/>
                <a:gd name="T41" fmla="*/ 68 h 146"/>
                <a:gd name="T42" fmla="*/ 178 w 290"/>
                <a:gd name="T43" fmla="*/ 68 h 146"/>
                <a:gd name="T44" fmla="*/ 144 w 290"/>
                <a:gd name="T45" fmla="*/ 66 h 146"/>
                <a:gd name="T46" fmla="*/ 144 w 290"/>
                <a:gd name="T47" fmla="*/ 66 h 146"/>
                <a:gd name="T48" fmla="*/ 108 w 290"/>
                <a:gd name="T49" fmla="*/ 62 h 146"/>
                <a:gd name="T50" fmla="*/ 78 w 290"/>
                <a:gd name="T51" fmla="*/ 56 h 146"/>
                <a:gd name="T52" fmla="*/ 56 w 290"/>
                <a:gd name="T53" fmla="*/ 48 h 146"/>
                <a:gd name="T54" fmla="*/ 36 w 290"/>
                <a:gd name="T55" fmla="*/ 38 h 146"/>
                <a:gd name="T56" fmla="*/ 22 w 290"/>
                <a:gd name="T57" fmla="*/ 30 h 146"/>
                <a:gd name="T58" fmla="*/ 14 w 290"/>
                <a:gd name="T59" fmla="*/ 20 h 146"/>
                <a:gd name="T60" fmla="*/ 6 w 290"/>
                <a:gd name="T61" fmla="*/ 10 h 146"/>
                <a:gd name="T62" fmla="*/ 2 w 290"/>
                <a:gd name="T63" fmla="*/ 0 h 146"/>
                <a:gd name="T64" fmla="*/ 2 w 290"/>
                <a:gd name="T65" fmla="*/ 0 h 146"/>
                <a:gd name="T66" fmla="*/ 0 w 290"/>
                <a:gd name="T67" fmla="*/ 30 h 146"/>
                <a:gd name="T68" fmla="*/ 0 w 290"/>
                <a:gd name="T69" fmla="*/ 50 h 146"/>
                <a:gd name="T70" fmla="*/ 2 w 290"/>
                <a:gd name="T71" fmla="*/ 70 h 146"/>
                <a:gd name="T72" fmla="*/ 2 w 290"/>
                <a:gd name="T73" fmla="*/ 70 h 146"/>
                <a:gd name="T74" fmla="*/ 10 w 290"/>
                <a:gd name="T75" fmla="*/ 84 h 146"/>
                <a:gd name="T76" fmla="*/ 20 w 290"/>
                <a:gd name="T77" fmla="*/ 96 h 146"/>
                <a:gd name="T78" fmla="*/ 34 w 290"/>
                <a:gd name="T79" fmla="*/ 106 h 146"/>
                <a:gd name="T80" fmla="*/ 50 w 290"/>
                <a:gd name="T81" fmla="*/ 118 h 146"/>
                <a:gd name="T82" fmla="*/ 68 w 290"/>
                <a:gd name="T83" fmla="*/ 126 h 146"/>
                <a:gd name="T84" fmla="*/ 88 w 290"/>
                <a:gd name="T85" fmla="*/ 134 h 146"/>
                <a:gd name="T86" fmla="*/ 112 w 290"/>
                <a:gd name="T87" fmla="*/ 140 h 146"/>
                <a:gd name="T88" fmla="*/ 138 w 290"/>
                <a:gd name="T89"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 h="146">
                  <a:moveTo>
                    <a:pt x="138" y="144"/>
                  </a:moveTo>
                  <a:lnTo>
                    <a:pt x="138" y="144"/>
                  </a:lnTo>
                  <a:lnTo>
                    <a:pt x="168" y="146"/>
                  </a:lnTo>
                  <a:lnTo>
                    <a:pt x="192" y="144"/>
                  </a:lnTo>
                  <a:lnTo>
                    <a:pt x="216" y="142"/>
                  </a:lnTo>
                  <a:lnTo>
                    <a:pt x="236" y="136"/>
                  </a:lnTo>
                  <a:lnTo>
                    <a:pt x="252" y="128"/>
                  </a:lnTo>
                  <a:lnTo>
                    <a:pt x="268" y="118"/>
                  </a:lnTo>
                  <a:lnTo>
                    <a:pt x="278" y="106"/>
                  </a:lnTo>
                  <a:lnTo>
                    <a:pt x="288" y="94"/>
                  </a:lnTo>
                  <a:lnTo>
                    <a:pt x="288" y="94"/>
                  </a:lnTo>
                  <a:lnTo>
                    <a:pt x="290" y="80"/>
                  </a:lnTo>
                  <a:lnTo>
                    <a:pt x="290" y="64"/>
                  </a:lnTo>
                  <a:lnTo>
                    <a:pt x="286" y="26"/>
                  </a:lnTo>
                  <a:lnTo>
                    <a:pt x="286" y="26"/>
                  </a:lnTo>
                  <a:lnTo>
                    <a:pt x="280" y="34"/>
                  </a:lnTo>
                  <a:lnTo>
                    <a:pt x="272" y="42"/>
                  </a:lnTo>
                  <a:lnTo>
                    <a:pt x="262" y="50"/>
                  </a:lnTo>
                  <a:lnTo>
                    <a:pt x="248" y="58"/>
                  </a:lnTo>
                  <a:lnTo>
                    <a:pt x="228" y="64"/>
                  </a:lnTo>
                  <a:lnTo>
                    <a:pt x="206" y="68"/>
                  </a:lnTo>
                  <a:lnTo>
                    <a:pt x="178" y="68"/>
                  </a:lnTo>
                  <a:lnTo>
                    <a:pt x="144" y="66"/>
                  </a:lnTo>
                  <a:lnTo>
                    <a:pt x="144" y="66"/>
                  </a:lnTo>
                  <a:lnTo>
                    <a:pt x="108" y="62"/>
                  </a:lnTo>
                  <a:lnTo>
                    <a:pt x="78" y="56"/>
                  </a:lnTo>
                  <a:lnTo>
                    <a:pt x="56" y="48"/>
                  </a:lnTo>
                  <a:lnTo>
                    <a:pt x="36" y="38"/>
                  </a:lnTo>
                  <a:lnTo>
                    <a:pt x="22" y="30"/>
                  </a:lnTo>
                  <a:lnTo>
                    <a:pt x="14" y="20"/>
                  </a:lnTo>
                  <a:lnTo>
                    <a:pt x="6" y="10"/>
                  </a:lnTo>
                  <a:lnTo>
                    <a:pt x="2" y="0"/>
                  </a:lnTo>
                  <a:lnTo>
                    <a:pt x="2" y="0"/>
                  </a:lnTo>
                  <a:lnTo>
                    <a:pt x="0" y="30"/>
                  </a:lnTo>
                  <a:lnTo>
                    <a:pt x="0" y="50"/>
                  </a:lnTo>
                  <a:lnTo>
                    <a:pt x="2" y="70"/>
                  </a:lnTo>
                  <a:lnTo>
                    <a:pt x="2" y="70"/>
                  </a:lnTo>
                  <a:lnTo>
                    <a:pt x="10" y="84"/>
                  </a:lnTo>
                  <a:lnTo>
                    <a:pt x="20" y="96"/>
                  </a:lnTo>
                  <a:lnTo>
                    <a:pt x="34" y="106"/>
                  </a:lnTo>
                  <a:lnTo>
                    <a:pt x="50" y="118"/>
                  </a:lnTo>
                  <a:lnTo>
                    <a:pt x="68" y="126"/>
                  </a:lnTo>
                  <a:lnTo>
                    <a:pt x="88" y="134"/>
                  </a:lnTo>
                  <a:lnTo>
                    <a:pt x="112" y="140"/>
                  </a:lnTo>
                  <a:lnTo>
                    <a:pt x="138" y="14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Freeform 49"/>
            <p:cNvSpPr>
              <a:spLocks/>
            </p:cNvSpPr>
            <p:nvPr/>
          </p:nvSpPr>
          <p:spPr bwMode="auto">
            <a:xfrm>
              <a:off x="7991546" y="3114632"/>
              <a:ext cx="504928" cy="254205"/>
            </a:xfrm>
            <a:custGeom>
              <a:avLst/>
              <a:gdLst>
                <a:gd name="T0" fmla="*/ 138 w 290"/>
                <a:gd name="T1" fmla="*/ 144 h 146"/>
                <a:gd name="T2" fmla="*/ 138 w 290"/>
                <a:gd name="T3" fmla="*/ 144 h 146"/>
                <a:gd name="T4" fmla="*/ 168 w 290"/>
                <a:gd name="T5" fmla="*/ 146 h 146"/>
                <a:gd name="T6" fmla="*/ 192 w 290"/>
                <a:gd name="T7" fmla="*/ 144 h 146"/>
                <a:gd name="T8" fmla="*/ 216 w 290"/>
                <a:gd name="T9" fmla="*/ 142 h 146"/>
                <a:gd name="T10" fmla="*/ 236 w 290"/>
                <a:gd name="T11" fmla="*/ 136 h 146"/>
                <a:gd name="T12" fmla="*/ 252 w 290"/>
                <a:gd name="T13" fmla="*/ 128 h 146"/>
                <a:gd name="T14" fmla="*/ 268 w 290"/>
                <a:gd name="T15" fmla="*/ 118 h 146"/>
                <a:gd name="T16" fmla="*/ 278 w 290"/>
                <a:gd name="T17" fmla="*/ 106 h 146"/>
                <a:gd name="T18" fmla="*/ 288 w 290"/>
                <a:gd name="T19" fmla="*/ 94 h 146"/>
                <a:gd name="T20" fmla="*/ 288 w 290"/>
                <a:gd name="T21" fmla="*/ 94 h 146"/>
                <a:gd name="T22" fmla="*/ 290 w 290"/>
                <a:gd name="T23" fmla="*/ 80 h 146"/>
                <a:gd name="T24" fmla="*/ 290 w 290"/>
                <a:gd name="T25" fmla="*/ 64 h 146"/>
                <a:gd name="T26" fmla="*/ 286 w 290"/>
                <a:gd name="T27" fmla="*/ 26 h 146"/>
                <a:gd name="T28" fmla="*/ 286 w 290"/>
                <a:gd name="T29" fmla="*/ 26 h 146"/>
                <a:gd name="T30" fmla="*/ 280 w 290"/>
                <a:gd name="T31" fmla="*/ 34 h 146"/>
                <a:gd name="T32" fmla="*/ 272 w 290"/>
                <a:gd name="T33" fmla="*/ 42 h 146"/>
                <a:gd name="T34" fmla="*/ 262 w 290"/>
                <a:gd name="T35" fmla="*/ 50 h 146"/>
                <a:gd name="T36" fmla="*/ 248 w 290"/>
                <a:gd name="T37" fmla="*/ 58 h 146"/>
                <a:gd name="T38" fmla="*/ 228 w 290"/>
                <a:gd name="T39" fmla="*/ 64 h 146"/>
                <a:gd name="T40" fmla="*/ 206 w 290"/>
                <a:gd name="T41" fmla="*/ 68 h 146"/>
                <a:gd name="T42" fmla="*/ 178 w 290"/>
                <a:gd name="T43" fmla="*/ 68 h 146"/>
                <a:gd name="T44" fmla="*/ 144 w 290"/>
                <a:gd name="T45" fmla="*/ 66 h 146"/>
                <a:gd name="T46" fmla="*/ 144 w 290"/>
                <a:gd name="T47" fmla="*/ 66 h 146"/>
                <a:gd name="T48" fmla="*/ 108 w 290"/>
                <a:gd name="T49" fmla="*/ 62 h 146"/>
                <a:gd name="T50" fmla="*/ 78 w 290"/>
                <a:gd name="T51" fmla="*/ 56 h 146"/>
                <a:gd name="T52" fmla="*/ 56 w 290"/>
                <a:gd name="T53" fmla="*/ 48 h 146"/>
                <a:gd name="T54" fmla="*/ 36 w 290"/>
                <a:gd name="T55" fmla="*/ 38 h 146"/>
                <a:gd name="T56" fmla="*/ 22 w 290"/>
                <a:gd name="T57" fmla="*/ 30 h 146"/>
                <a:gd name="T58" fmla="*/ 14 w 290"/>
                <a:gd name="T59" fmla="*/ 20 h 146"/>
                <a:gd name="T60" fmla="*/ 6 w 290"/>
                <a:gd name="T61" fmla="*/ 10 h 146"/>
                <a:gd name="T62" fmla="*/ 2 w 290"/>
                <a:gd name="T63" fmla="*/ 0 h 146"/>
                <a:gd name="T64" fmla="*/ 2 w 290"/>
                <a:gd name="T65" fmla="*/ 0 h 146"/>
                <a:gd name="T66" fmla="*/ 0 w 290"/>
                <a:gd name="T67" fmla="*/ 30 h 146"/>
                <a:gd name="T68" fmla="*/ 0 w 290"/>
                <a:gd name="T69" fmla="*/ 50 h 146"/>
                <a:gd name="T70" fmla="*/ 2 w 290"/>
                <a:gd name="T71" fmla="*/ 70 h 146"/>
                <a:gd name="T72" fmla="*/ 2 w 290"/>
                <a:gd name="T73" fmla="*/ 70 h 146"/>
                <a:gd name="T74" fmla="*/ 10 w 290"/>
                <a:gd name="T75" fmla="*/ 84 h 146"/>
                <a:gd name="T76" fmla="*/ 20 w 290"/>
                <a:gd name="T77" fmla="*/ 96 h 146"/>
                <a:gd name="T78" fmla="*/ 34 w 290"/>
                <a:gd name="T79" fmla="*/ 106 h 146"/>
                <a:gd name="T80" fmla="*/ 50 w 290"/>
                <a:gd name="T81" fmla="*/ 118 h 146"/>
                <a:gd name="T82" fmla="*/ 68 w 290"/>
                <a:gd name="T83" fmla="*/ 126 h 146"/>
                <a:gd name="T84" fmla="*/ 88 w 290"/>
                <a:gd name="T85" fmla="*/ 134 h 146"/>
                <a:gd name="T86" fmla="*/ 112 w 290"/>
                <a:gd name="T87" fmla="*/ 140 h 146"/>
                <a:gd name="T88" fmla="*/ 138 w 290"/>
                <a:gd name="T89"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 h="146">
                  <a:moveTo>
                    <a:pt x="138" y="144"/>
                  </a:moveTo>
                  <a:lnTo>
                    <a:pt x="138" y="144"/>
                  </a:lnTo>
                  <a:lnTo>
                    <a:pt x="168" y="146"/>
                  </a:lnTo>
                  <a:lnTo>
                    <a:pt x="192" y="144"/>
                  </a:lnTo>
                  <a:lnTo>
                    <a:pt x="216" y="142"/>
                  </a:lnTo>
                  <a:lnTo>
                    <a:pt x="236" y="136"/>
                  </a:lnTo>
                  <a:lnTo>
                    <a:pt x="252" y="128"/>
                  </a:lnTo>
                  <a:lnTo>
                    <a:pt x="268" y="118"/>
                  </a:lnTo>
                  <a:lnTo>
                    <a:pt x="278" y="106"/>
                  </a:lnTo>
                  <a:lnTo>
                    <a:pt x="288" y="94"/>
                  </a:lnTo>
                  <a:lnTo>
                    <a:pt x="288" y="94"/>
                  </a:lnTo>
                  <a:lnTo>
                    <a:pt x="290" y="80"/>
                  </a:lnTo>
                  <a:lnTo>
                    <a:pt x="290" y="64"/>
                  </a:lnTo>
                  <a:lnTo>
                    <a:pt x="286" y="26"/>
                  </a:lnTo>
                  <a:lnTo>
                    <a:pt x="286" y="26"/>
                  </a:lnTo>
                  <a:lnTo>
                    <a:pt x="280" y="34"/>
                  </a:lnTo>
                  <a:lnTo>
                    <a:pt x="272" y="42"/>
                  </a:lnTo>
                  <a:lnTo>
                    <a:pt x="262" y="50"/>
                  </a:lnTo>
                  <a:lnTo>
                    <a:pt x="248" y="58"/>
                  </a:lnTo>
                  <a:lnTo>
                    <a:pt x="228" y="64"/>
                  </a:lnTo>
                  <a:lnTo>
                    <a:pt x="206" y="68"/>
                  </a:lnTo>
                  <a:lnTo>
                    <a:pt x="178" y="68"/>
                  </a:lnTo>
                  <a:lnTo>
                    <a:pt x="144" y="66"/>
                  </a:lnTo>
                  <a:lnTo>
                    <a:pt x="144" y="66"/>
                  </a:lnTo>
                  <a:lnTo>
                    <a:pt x="108" y="62"/>
                  </a:lnTo>
                  <a:lnTo>
                    <a:pt x="78" y="56"/>
                  </a:lnTo>
                  <a:lnTo>
                    <a:pt x="56" y="48"/>
                  </a:lnTo>
                  <a:lnTo>
                    <a:pt x="36" y="38"/>
                  </a:lnTo>
                  <a:lnTo>
                    <a:pt x="22" y="30"/>
                  </a:lnTo>
                  <a:lnTo>
                    <a:pt x="14" y="20"/>
                  </a:lnTo>
                  <a:lnTo>
                    <a:pt x="6" y="10"/>
                  </a:lnTo>
                  <a:lnTo>
                    <a:pt x="2" y="0"/>
                  </a:lnTo>
                  <a:lnTo>
                    <a:pt x="2" y="0"/>
                  </a:lnTo>
                  <a:lnTo>
                    <a:pt x="0" y="30"/>
                  </a:lnTo>
                  <a:lnTo>
                    <a:pt x="0" y="50"/>
                  </a:lnTo>
                  <a:lnTo>
                    <a:pt x="2" y="70"/>
                  </a:lnTo>
                  <a:lnTo>
                    <a:pt x="2" y="70"/>
                  </a:lnTo>
                  <a:lnTo>
                    <a:pt x="10" y="84"/>
                  </a:lnTo>
                  <a:lnTo>
                    <a:pt x="20" y="96"/>
                  </a:lnTo>
                  <a:lnTo>
                    <a:pt x="34" y="106"/>
                  </a:lnTo>
                  <a:lnTo>
                    <a:pt x="50" y="118"/>
                  </a:lnTo>
                  <a:lnTo>
                    <a:pt x="68" y="126"/>
                  </a:lnTo>
                  <a:lnTo>
                    <a:pt x="88" y="134"/>
                  </a:lnTo>
                  <a:lnTo>
                    <a:pt x="112" y="140"/>
                  </a:lnTo>
                  <a:lnTo>
                    <a:pt x="138" y="14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51"/>
            <p:cNvSpPr>
              <a:spLocks/>
            </p:cNvSpPr>
            <p:nvPr/>
          </p:nvSpPr>
          <p:spPr bwMode="auto">
            <a:xfrm>
              <a:off x="7991546" y="3114632"/>
              <a:ext cx="504928" cy="142773"/>
            </a:xfrm>
            <a:custGeom>
              <a:avLst/>
              <a:gdLst>
                <a:gd name="T0" fmla="*/ 290 w 290"/>
                <a:gd name="T1" fmla="*/ 60 h 82"/>
                <a:gd name="T2" fmla="*/ 290 w 290"/>
                <a:gd name="T3" fmla="*/ 60 h 82"/>
                <a:gd name="T4" fmla="*/ 286 w 290"/>
                <a:gd name="T5" fmla="*/ 26 h 82"/>
                <a:gd name="T6" fmla="*/ 286 w 290"/>
                <a:gd name="T7" fmla="*/ 26 h 82"/>
                <a:gd name="T8" fmla="*/ 280 w 290"/>
                <a:gd name="T9" fmla="*/ 34 h 82"/>
                <a:gd name="T10" fmla="*/ 272 w 290"/>
                <a:gd name="T11" fmla="*/ 42 h 82"/>
                <a:gd name="T12" fmla="*/ 262 w 290"/>
                <a:gd name="T13" fmla="*/ 50 h 82"/>
                <a:gd name="T14" fmla="*/ 248 w 290"/>
                <a:gd name="T15" fmla="*/ 58 h 82"/>
                <a:gd name="T16" fmla="*/ 228 w 290"/>
                <a:gd name="T17" fmla="*/ 64 h 82"/>
                <a:gd name="T18" fmla="*/ 206 w 290"/>
                <a:gd name="T19" fmla="*/ 68 h 82"/>
                <a:gd name="T20" fmla="*/ 178 w 290"/>
                <a:gd name="T21" fmla="*/ 68 h 82"/>
                <a:gd name="T22" fmla="*/ 144 w 290"/>
                <a:gd name="T23" fmla="*/ 66 h 82"/>
                <a:gd name="T24" fmla="*/ 144 w 290"/>
                <a:gd name="T25" fmla="*/ 66 h 82"/>
                <a:gd name="T26" fmla="*/ 108 w 290"/>
                <a:gd name="T27" fmla="*/ 62 h 82"/>
                <a:gd name="T28" fmla="*/ 78 w 290"/>
                <a:gd name="T29" fmla="*/ 56 h 82"/>
                <a:gd name="T30" fmla="*/ 56 w 290"/>
                <a:gd name="T31" fmla="*/ 48 h 82"/>
                <a:gd name="T32" fmla="*/ 36 w 290"/>
                <a:gd name="T33" fmla="*/ 38 h 82"/>
                <a:gd name="T34" fmla="*/ 22 w 290"/>
                <a:gd name="T35" fmla="*/ 30 h 82"/>
                <a:gd name="T36" fmla="*/ 14 w 290"/>
                <a:gd name="T37" fmla="*/ 20 h 82"/>
                <a:gd name="T38" fmla="*/ 6 w 290"/>
                <a:gd name="T39" fmla="*/ 10 h 82"/>
                <a:gd name="T40" fmla="*/ 2 w 290"/>
                <a:gd name="T41" fmla="*/ 0 h 82"/>
                <a:gd name="T42" fmla="*/ 2 w 290"/>
                <a:gd name="T43" fmla="*/ 0 h 82"/>
                <a:gd name="T44" fmla="*/ 0 w 290"/>
                <a:gd name="T45" fmla="*/ 20 h 82"/>
                <a:gd name="T46" fmla="*/ 0 w 290"/>
                <a:gd name="T47" fmla="*/ 46 h 82"/>
                <a:gd name="T48" fmla="*/ 0 w 290"/>
                <a:gd name="T49" fmla="*/ 46 h 82"/>
                <a:gd name="T50" fmla="*/ 6 w 290"/>
                <a:gd name="T51" fmla="*/ 42 h 82"/>
                <a:gd name="T52" fmla="*/ 12 w 290"/>
                <a:gd name="T53" fmla="*/ 40 h 82"/>
                <a:gd name="T54" fmla="*/ 16 w 290"/>
                <a:gd name="T55" fmla="*/ 38 h 82"/>
                <a:gd name="T56" fmla="*/ 22 w 290"/>
                <a:gd name="T57" fmla="*/ 40 h 82"/>
                <a:gd name="T58" fmla="*/ 40 w 290"/>
                <a:gd name="T59" fmla="*/ 48 h 82"/>
                <a:gd name="T60" fmla="*/ 40 w 290"/>
                <a:gd name="T61" fmla="*/ 48 h 82"/>
                <a:gd name="T62" fmla="*/ 66 w 290"/>
                <a:gd name="T63" fmla="*/ 60 h 82"/>
                <a:gd name="T64" fmla="*/ 92 w 290"/>
                <a:gd name="T65" fmla="*/ 70 h 82"/>
                <a:gd name="T66" fmla="*/ 118 w 290"/>
                <a:gd name="T67" fmla="*/ 76 h 82"/>
                <a:gd name="T68" fmla="*/ 146 w 290"/>
                <a:gd name="T69" fmla="*/ 80 h 82"/>
                <a:gd name="T70" fmla="*/ 172 w 290"/>
                <a:gd name="T71" fmla="*/ 82 h 82"/>
                <a:gd name="T72" fmla="*/ 198 w 290"/>
                <a:gd name="T73" fmla="*/ 80 h 82"/>
                <a:gd name="T74" fmla="*/ 220 w 290"/>
                <a:gd name="T75" fmla="*/ 76 h 82"/>
                <a:gd name="T76" fmla="*/ 240 w 290"/>
                <a:gd name="T77" fmla="*/ 70 h 82"/>
                <a:gd name="T78" fmla="*/ 240 w 290"/>
                <a:gd name="T79" fmla="*/ 70 h 82"/>
                <a:gd name="T80" fmla="*/ 272 w 290"/>
                <a:gd name="T81" fmla="*/ 56 h 82"/>
                <a:gd name="T82" fmla="*/ 276 w 290"/>
                <a:gd name="T83" fmla="*/ 54 h 82"/>
                <a:gd name="T84" fmla="*/ 282 w 290"/>
                <a:gd name="T85" fmla="*/ 54 h 82"/>
                <a:gd name="T86" fmla="*/ 286 w 290"/>
                <a:gd name="T87" fmla="*/ 56 h 82"/>
                <a:gd name="T88" fmla="*/ 290 w 290"/>
                <a:gd name="T89"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 h="82">
                  <a:moveTo>
                    <a:pt x="290" y="60"/>
                  </a:moveTo>
                  <a:lnTo>
                    <a:pt x="290" y="60"/>
                  </a:lnTo>
                  <a:lnTo>
                    <a:pt x="286" y="26"/>
                  </a:lnTo>
                  <a:lnTo>
                    <a:pt x="286" y="26"/>
                  </a:lnTo>
                  <a:lnTo>
                    <a:pt x="280" y="34"/>
                  </a:lnTo>
                  <a:lnTo>
                    <a:pt x="272" y="42"/>
                  </a:lnTo>
                  <a:lnTo>
                    <a:pt x="262" y="50"/>
                  </a:lnTo>
                  <a:lnTo>
                    <a:pt x="248" y="58"/>
                  </a:lnTo>
                  <a:lnTo>
                    <a:pt x="228" y="64"/>
                  </a:lnTo>
                  <a:lnTo>
                    <a:pt x="206" y="68"/>
                  </a:lnTo>
                  <a:lnTo>
                    <a:pt x="178" y="68"/>
                  </a:lnTo>
                  <a:lnTo>
                    <a:pt x="144" y="66"/>
                  </a:lnTo>
                  <a:lnTo>
                    <a:pt x="144" y="66"/>
                  </a:lnTo>
                  <a:lnTo>
                    <a:pt x="108" y="62"/>
                  </a:lnTo>
                  <a:lnTo>
                    <a:pt x="78" y="56"/>
                  </a:lnTo>
                  <a:lnTo>
                    <a:pt x="56" y="48"/>
                  </a:lnTo>
                  <a:lnTo>
                    <a:pt x="36" y="38"/>
                  </a:lnTo>
                  <a:lnTo>
                    <a:pt x="22" y="30"/>
                  </a:lnTo>
                  <a:lnTo>
                    <a:pt x="14" y="20"/>
                  </a:lnTo>
                  <a:lnTo>
                    <a:pt x="6" y="10"/>
                  </a:lnTo>
                  <a:lnTo>
                    <a:pt x="2" y="0"/>
                  </a:lnTo>
                  <a:lnTo>
                    <a:pt x="2" y="0"/>
                  </a:lnTo>
                  <a:lnTo>
                    <a:pt x="0" y="20"/>
                  </a:lnTo>
                  <a:lnTo>
                    <a:pt x="0" y="46"/>
                  </a:lnTo>
                  <a:lnTo>
                    <a:pt x="0" y="46"/>
                  </a:lnTo>
                  <a:lnTo>
                    <a:pt x="6" y="42"/>
                  </a:lnTo>
                  <a:lnTo>
                    <a:pt x="12" y="40"/>
                  </a:lnTo>
                  <a:lnTo>
                    <a:pt x="16" y="38"/>
                  </a:lnTo>
                  <a:lnTo>
                    <a:pt x="22" y="40"/>
                  </a:lnTo>
                  <a:lnTo>
                    <a:pt x="40" y="48"/>
                  </a:lnTo>
                  <a:lnTo>
                    <a:pt x="40" y="48"/>
                  </a:lnTo>
                  <a:lnTo>
                    <a:pt x="66" y="60"/>
                  </a:lnTo>
                  <a:lnTo>
                    <a:pt x="92" y="70"/>
                  </a:lnTo>
                  <a:lnTo>
                    <a:pt x="118" y="76"/>
                  </a:lnTo>
                  <a:lnTo>
                    <a:pt x="146" y="80"/>
                  </a:lnTo>
                  <a:lnTo>
                    <a:pt x="172" y="82"/>
                  </a:lnTo>
                  <a:lnTo>
                    <a:pt x="198" y="80"/>
                  </a:lnTo>
                  <a:lnTo>
                    <a:pt x="220" y="76"/>
                  </a:lnTo>
                  <a:lnTo>
                    <a:pt x="240" y="70"/>
                  </a:lnTo>
                  <a:lnTo>
                    <a:pt x="240" y="70"/>
                  </a:lnTo>
                  <a:lnTo>
                    <a:pt x="272" y="56"/>
                  </a:lnTo>
                  <a:lnTo>
                    <a:pt x="276" y="54"/>
                  </a:lnTo>
                  <a:lnTo>
                    <a:pt x="282" y="54"/>
                  </a:lnTo>
                  <a:lnTo>
                    <a:pt x="286" y="56"/>
                  </a:lnTo>
                  <a:lnTo>
                    <a:pt x="290" y="6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9" name="Freeform 53"/>
            <p:cNvSpPr>
              <a:spLocks/>
            </p:cNvSpPr>
            <p:nvPr/>
          </p:nvSpPr>
          <p:spPr bwMode="auto">
            <a:xfrm>
              <a:off x="7991546" y="3114632"/>
              <a:ext cx="504928" cy="142773"/>
            </a:xfrm>
            <a:custGeom>
              <a:avLst/>
              <a:gdLst>
                <a:gd name="T0" fmla="*/ 290 w 290"/>
                <a:gd name="T1" fmla="*/ 60 h 82"/>
                <a:gd name="T2" fmla="*/ 290 w 290"/>
                <a:gd name="T3" fmla="*/ 60 h 82"/>
                <a:gd name="T4" fmla="*/ 286 w 290"/>
                <a:gd name="T5" fmla="*/ 26 h 82"/>
                <a:gd name="T6" fmla="*/ 286 w 290"/>
                <a:gd name="T7" fmla="*/ 26 h 82"/>
                <a:gd name="T8" fmla="*/ 280 w 290"/>
                <a:gd name="T9" fmla="*/ 34 h 82"/>
                <a:gd name="T10" fmla="*/ 272 w 290"/>
                <a:gd name="T11" fmla="*/ 42 h 82"/>
                <a:gd name="T12" fmla="*/ 262 w 290"/>
                <a:gd name="T13" fmla="*/ 50 h 82"/>
                <a:gd name="T14" fmla="*/ 248 w 290"/>
                <a:gd name="T15" fmla="*/ 58 h 82"/>
                <a:gd name="T16" fmla="*/ 228 w 290"/>
                <a:gd name="T17" fmla="*/ 64 h 82"/>
                <a:gd name="T18" fmla="*/ 206 w 290"/>
                <a:gd name="T19" fmla="*/ 68 h 82"/>
                <a:gd name="T20" fmla="*/ 178 w 290"/>
                <a:gd name="T21" fmla="*/ 68 h 82"/>
                <a:gd name="T22" fmla="*/ 144 w 290"/>
                <a:gd name="T23" fmla="*/ 66 h 82"/>
                <a:gd name="T24" fmla="*/ 144 w 290"/>
                <a:gd name="T25" fmla="*/ 66 h 82"/>
                <a:gd name="T26" fmla="*/ 108 w 290"/>
                <a:gd name="T27" fmla="*/ 62 h 82"/>
                <a:gd name="T28" fmla="*/ 78 w 290"/>
                <a:gd name="T29" fmla="*/ 56 h 82"/>
                <a:gd name="T30" fmla="*/ 56 w 290"/>
                <a:gd name="T31" fmla="*/ 48 h 82"/>
                <a:gd name="T32" fmla="*/ 36 w 290"/>
                <a:gd name="T33" fmla="*/ 38 h 82"/>
                <a:gd name="T34" fmla="*/ 22 w 290"/>
                <a:gd name="T35" fmla="*/ 30 h 82"/>
                <a:gd name="T36" fmla="*/ 14 w 290"/>
                <a:gd name="T37" fmla="*/ 20 h 82"/>
                <a:gd name="T38" fmla="*/ 6 w 290"/>
                <a:gd name="T39" fmla="*/ 10 h 82"/>
                <a:gd name="T40" fmla="*/ 2 w 290"/>
                <a:gd name="T41" fmla="*/ 0 h 82"/>
                <a:gd name="T42" fmla="*/ 2 w 290"/>
                <a:gd name="T43" fmla="*/ 0 h 82"/>
                <a:gd name="T44" fmla="*/ 0 w 290"/>
                <a:gd name="T45" fmla="*/ 20 h 82"/>
                <a:gd name="T46" fmla="*/ 0 w 290"/>
                <a:gd name="T47" fmla="*/ 46 h 82"/>
                <a:gd name="T48" fmla="*/ 0 w 290"/>
                <a:gd name="T49" fmla="*/ 46 h 82"/>
                <a:gd name="T50" fmla="*/ 6 w 290"/>
                <a:gd name="T51" fmla="*/ 42 h 82"/>
                <a:gd name="T52" fmla="*/ 12 w 290"/>
                <a:gd name="T53" fmla="*/ 40 h 82"/>
                <a:gd name="T54" fmla="*/ 16 w 290"/>
                <a:gd name="T55" fmla="*/ 38 h 82"/>
                <a:gd name="T56" fmla="*/ 22 w 290"/>
                <a:gd name="T57" fmla="*/ 40 h 82"/>
                <a:gd name="T58" fmla="*/ 40 w 290"/>
                <a:gd name="T59" fmla="*/ 48 h 82"/>
                <a:gd name="T60" fmla="*/ 40 w 290"/>
                <a:gd name="T61" fmla="*/ 48 h 82"/>
                <a:gd name="T62" fmla="*/ 66 w 290"/>
                <a:gd name="T63" fmla="*/ 60 h 82"/>
                <a:gd name="T64" fmla="*/ 92 w 290"/>
                <a:gd name="T65" fmla="*/ 70 h 82"/>
                <a:gd name="T66" fmla="*/ 118 w 290"/>
                <a:gd name="T67" fmla="*/ 76 h 82"/>
                <a:gd name="T68" fmla="*/ 146 w 290"/>
                <a:gd name="T69" fmla="*/ 80 h 82"/>
                <a:gd name="T70" fmla="*/ 172 w 290"/>
                <a:gd name="T71" fmla="*/ 82 h 82"/>
                <a:gd name="T72" fmla="*/ 198 w 290"/>
                <a:gd name="T73" fmla="*/ 80 h 82"/>
                <a:gd name="T74" fmla="*/ 220 w 290"/>
                <a:gd name="T75" fmla="*/ 76 h 82"/>
                <a:gd name="T76" fmla="*/ 240 w 290"/>
                <a:gd name="T77" fmla="*/ 70 h 82"/>
                <a:gd name="T78" fmla="*/ 240 w 290"/>
                <a:gd name="T79" fmla="*/ 70 h 82"/>
                <a:gd name="T80" fmla="*/ 272 w 290"/>
                <a:gd name="T81" fmla="*/ 56 h 82"/>
                <a:gd name="T82" fmla="*/ 276 w 290"/>
                <a:gd name="T83" fmla="*/ 54 h 82"/>
                <a:gd name="T84" fmla="*/ 282 w 290"/>
                <a:gd name="T85" fmla="*/ 54 h 82"/>
                <a:gd name="T86" fmla="*/ 286 w 290"/>
                <a:gd name="T87" fmla="*/ 56 h 82"/>
                <a:gd name="T88" fmla="*/ 290 w 290"/>
                <a:gd name="T89"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 h="82">
                  <a:moveTo>
                    <a:pt x="290" y="60"/>
                  </a:moveTo>
                  <a:lnTo>
                    <a:pt x="290" y="60"/>
                  </a:lnTo>
                  <a:lnTo>
                    <a:pt x="286" y="26"/>
                  </a:lnTo>
                  <a:lnTo>
                    <a:pt x="286" y="26"/>
                  </a:lnTo>
                  <a:lnTo>
                    <a:pt x="280" y="34"/>
                  </a:lnTo>
                  <a:lnTo>
                    <a:pt x="272" y="42"/>
                  </a:lnTo>
                  <a:lnTo>
                    <a:pt x="262" y="50"/>
                  </a:lnTo>
                  <a:lnTo>
                    <a:pt x="248" y="58"/>
                  </a:lnTo>
                  <a:lnTo>
                    <a:pt x="228" y="64"/>
                  </a:lnTo>
                  <a:lnTo>
                    <a:pt x="206" y="68"/>
                  </a:lnTo>
                  <a:lnTo>
                    <a:pt x="178" y="68"/>
                  </a:lnTo>
                  <a:lnTo>
                    <a:pt x="144" y="66"/>
                  </a:lnTo>
                  <a:lnTo>
                    <a:pt x="144" y="66"/>
                  </a:lnTo>
                  <a:lnTo>
                    <a:pt x="108" y="62"/>
                  </a:lnTo>
                  <a:lnTo>
                    <a:pt x="78" y="56"/>
                  </a:lnTo>
                  <a:lnTo>
                    <a:pt x="56" y="48"/>
                  </a:lnTo>
                  <a:lnTo>
                    <a:pt x="36" y="38"/>
                  </a:lnTo>
                  <a:lnTo>
                    <a:pt x="22" y="30"/>
                  </a:lnTo>
                  <a:lnTo>
                    <a:pt x="14" y="20"/>
                  </a:lnTo>
                  <a:lnTo>
                    <a:pt x="6" y="10"/>
                  </a:lnTo>
                  <a:lnTo>
                    <a:pt x="2" y="0"/>
                  </a:lnTo>
                  <a:lnTo>
                    <a:pt x="2" y="0"/>
                  </a:lnTo>
                  <a:lnTo>
                    <a:pt x="0" y="20"/>
                  </a:lnTo>
                  <a:lnTo>
                    <a:pt x="0" y="46"/>
                  </a:lnTo>
                  <a:lnTo>
                    <a:pt x="0" y="46"/>
                  </a:lnTo>
                  <a:lnTo>
                    <a:pt x="6" y="42"/>
                  </a:lnTo>
                  <a:lnTo>
                    <a:pt x="12" y="40"/>
                  </a:lnTo>
                  <a:lnTo>
                    <a:pt x="16" y="38"/>
                  </a:lnTo>
                  <a:lnTo>
                    <a:pt x="22" y="40"/>
                  </a:lnTo>
                  <a:lnTo>
                    <a:pt x="40" y="48"/>
                  </a:lnTo>
                  <a:lnTo>
                    <a:pt x="40" y="48"/>
                  </a:lnTo>
                  <a:lnTo>
                    <a:pt x="66" y="60"/>
                  </a:lnTo>
                  <a:lnTo>
                    <a:pt x="92" y="70"/>
                  </a:lnTo>
                  <a:lnTo>
                    <a:pt x="118" y="76"/>
                  </a:lnTo>
                  <a:lnTo>
                    <a:pt x="146" y="80"/>
                  </a:lnTo>
                  <a:lnTo>
                    <a:pt x="172" y="82"/>
                  </a:lnTo>
                  <a:lnTo>
                    <a:pt x="198" y="80"/>
                  </a:lnTo>
                  <a:lnTo>
                    <a:pt x="220" y="76"/>
                  </a:lnTo>
                  <a:lnTo>
                    <a:pt x="240" y="70"/>
                  </a:lnTo>
                  <a:lnTo>
                    <a:pt x="240" y="70"/>
                  </a:lnTo>
                  <a:lnTo>
                    <a:pt x="272" y="56"/>
                  </a:lnTo>
                  <a:lnTo>
                    <a:pt x="276" y="54"/>
                  </a:lnTo>
                  <a:lnTo>
                    <a:pt x="282" y="54"/>
                  </a:lnTo>
                  <a:lnTo>
                    <a:pt x="286" y="56"/>
                  </a:lnTo>
                  <a:lnTo>
                    <a:pt x="290" y="6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Freeform 55"/>
            <p:cNvSpPr>
              <a:spLocks/>
            </p:cNvSpPr>
            <p:nvPr/>
          </p:nvSpPr>
          <p:spPr bwMode="auto">
            <a:xfrm>
              <a:off x="8033334" y="3239994"/>
              <a:ext cx="195007" cy="59199"/>
            </a:xfrm>
            <a:custGeom>
              <a:avLst/>
              <a:gdLst>
                <a:gd name="T0" fmla="*/ 0 w 112"/>
                <a:gd name="T1" fmla="*/ 0 h 34"/>
                <a:gd name="T2" fmla="*/ 0 w 112"/>
                <a:gd name="T3" fmla="*/ 0 h 34"/>
                <a:gd name="T4" fmla="*/ 10 w 112"/>
                <a:gd name="T5" fmla="*/ 6 h 34"/>
                <a:gd name="T6" fmla="*/ 34 w 112"/>
                <a:gd name="T7" fmla="*/ 16 h 34"/>
                <a:gd name="T8" fmla="*/ 50 w 112"/>
                <a:gd name="T9" fmla="*/ 22 h 34"/>
                <a:gd name="T10" fmla="*/ 70 w 112"/>
                <a:gd name="T11" fmla="*/ 26 h 34"/>
                <a:gd name="T12" fmla="*/ 90 w 112"/>
                <a:gd name="T13" fmla="*/ 30 h 34"/>
                <a:gd name="T14" fmla="*/ 112 w 112"/>
                <a:gd name="T15" fmla="*/ 30 h 34"/>
                <a:gd name="T16" fmla="*/ 112 w 112"/>
                <a:gd name="T17" fmla="*/ 30 h 34"/>
                <a:gd name="T18" fmla="*/ 110 w 112"/>
                <a:gd name="T19" fmla="*/ 32 h 34"/>
                <a:gd name="T20" fmla="*/ 108 w 112"/>
                <a:gd name="T21" fmla="*/ 34 h 34"/>
                <a:gd name="T22" fmla="*/ 96 w 112"/>
                <a:gd name="T23" fmla="*/ 34 h 34"/>
                <a:gd name="T24" fmla="*/ 82 w 112"/>
                <a:gd name="T25" fmla="*/ 34 h 34"/>
                <a:gd name="T26" fmla="*/ 64 w 112"/>
                <a:gd name="T27" fmla="*/ 32 h 34"/>
                <a:gd name="T28" fmla="*/ 46 w 112"/>
                <a:gd name="T29" fmla="*/ 26 h 34"/>
                <a:gd name="T30" fmla="*/ 28 w 112"/>
                <a:gd name="T31" fmla="*/ 20 h 34"/>
                <a:gd name="T32" fmla="*/ 12 w 112"/>
                <a:gd name="T33" fmla="*/ 12 h 34"/>
                <a:gd name="T34" fmla="*/ 0 w 112"/>
                <a:gd name="T3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34">
                  <a:moveTo>
                    <a:pt x="0" y="0"/>
                  </a:moveTo>
                  <a:lnTo>
                    <a:pt x="0" y="0"/>
                  </a:lnTo>
                  <a:lnTo>
                    <a:pt x="10" y="6"/>
                  </a:lnTo>
                  <a:lnTo>
                    <a:pt x="34" y="16"/>
                  </a:lnTo>
                  <a:lnTo>
                    <a:pt x="50" y="22"/>
                  </a:lnTo>
                  <a:lnTo>
                    <a:pt x="70" y="26"/>
                  </a:lnTo>
                  <a:lnTo>
                    <a:pt x="90" y="30"/>
                  </a:lnTo>
                  <a:lnTo>
                    <a:pt x="112" y="30"/>
                  </a:lnTo>
                  <a:lnTo>
                    <a:pt x="112" y="30"/>
                  </a:lnTo>
                  <a:lnTo>
                    <a:pt x="110" y="32"/>
                  </a:lnTo>
                  <a:lnTo>
                    <a:pt x="108" y="34"/>
                  </a:lnTo>
                  <a:lnTo>
                    <a:pt x="96" y="34"/>
                  </a:lnTo>
                  <a:lnTo>
                    <a:pt x="82" y="34"/>
                  </a:lnTo>
                  <a:lnTo>
                    <a:pt x="64" y="32"/>
                  </a:lnTo>
                  <a:lnTo>
                    <a:pt x="46" y="26"/>
                  </a:lnTo>
                  <a:lnTo>
                    <a:pt x="28" y="20"/>
                  </a:lnTo>
                  <a:lnTo>
                    <a:pt x="12" y="12"/>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1" name="Freeform 57"/>
            <p:cNvSpPr>
              <a:spLocks/>
            </p:cNvSpPr>
            <p:nvPr/>
          </p:nvSpPr>
          <p:spPr bwMode="auto">
            <a:xfrm>
              <a:off x="8033334" y="3239994"/>
              <a:ext cx="195007" cy="59199"/>
            </a:xfrm>
            <a:custGeom>
              <a:avLst/>
              <a:gdLst>
                <a:gd name="T0" fmla="*/ 0 w 112"/>
                <a:gd name="T1" fmla="*/ 0 h 34"/>
                <a:gd name="T2" fmla="*/ 0 w 112"/>
                <a:gd name="T3" fmla="*/ 0 h 34"/>
                <a:gd name="T4" fmla="*/ 10 w 112"/>
                <a:gd name="T5" fmla="*/ 6 h 34"/>
                <a:gd name="T6" fmla="*/ 34 w 112"/>
                <a:gd name="T7" fmla="*/ 16 h 34"/>
                <a:gd name="T8" fmla="*/ 50 w 112"/>
                <a:gd name="T9" fmla="*/ 22 h 34"/>
                <a:gd name="T10" fmla="*/ 70 w 112"/>
                <a:gd name="T11" fmla="*/ 26 h 34"/>
                <a:gd name="T12" fmla="*/ 90 w 112"/>
                <a:gd name="T13" fmla="*/ 30 h 34"/>
                <a:gd name="T14" fmla="*/ 112 w 112"/>
                <a:gd name="T15" fmla="*/ 30 h 34"/>
                <a:gd name="T16" fmla="*/ 112 w 112"/>
                <a:gd name="T17" fmla="*/ 30 h 34"/>
                <a:gd name="T18" fmla="*/ 110 w 112"/>
                <a:gd name="T19" fmla="*/ 32 h 34"/>
                <a:gd name="T20" fmla="*/ 108 w 112"/>
                <a:gd name="T21" fmla="*/ 34 h 34"/>
                <a:gd name="T22" fmla="*/ 96 w 112"/>
                <a:gd name="T23" fmla="*/ 34 h 34"/>
                <a:gd name="T24" fmla="*/ 82 w 112"/>
                <a:gd name="T25" fmla="*/ 34 h 34"/>
                <a:gd name="T26" fmla="*/ 64 w 112"/>
                <a:gd name="T27" fmla="*/ 32 h 34"/>
                <a:gd name="T28" fmla="*/ 46 w 112"/>
                <a:gd name="T29" fmla="*/ 26 h 34"/>
                <a:gd name="T30" fmla="*/ 28 w 112"/>
                <a:gd name="T31" fmla="*/ 20 h 34"/>
                <a:gd name="T32" fmla="*/ 12 w 112"/>
                <a:gd name="T33" fmla="*/ 12 h 34"/>
                <a:gd name="T34" fmla="*/ 0 w 112"/>
                <a:gd name="T3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34">
                  <a:moveTo>
                    <a:pt x="0" y="0"/>
                  </a:moveTo>
                  <a:lnTo>
                    <a:pt x="0" y="0"/>
                  </a:lnTo>
                  <a:lnTo>
                    <a:pt x="10" y="6"/>
                  </a:lnTo>
                  <a:lnTo>
                    <a:pt x="34" y="16"/>
                  </a:lnTo>
                  <a:lnTo>
                    <a:pt x="50" y="22"/>
                  </a:lnTo>
                  <a:lnTo>
                    <a:pt x="70" y="26"/>
                  </a:lnTo>
                  <a:lnTo>
                    <a:pt x="90" y="30"/>
                  </a:lnTo>
                  <a:lnTo>
                    <a:pt x="112" y="30"/>
                  </a:lnTo>
                  <a:lnTo>
                    <a:pt x="112" y="30"/>
                  </a:lnTo>
                  <a:lnTo>
                    <a:pt x="110" y="32"/>
                  </a:lnTo>
                  <a:lnTo>
                    <a:pt x="108" y="34"/>
                  </a:lnTo>
                  <a:lnTo>
                    <a:pt x="96" y="34"/>
                  </a:lnTo>
                  <a:lnTo>
                    <a:pt x="82" y="34"/>
                  </a:lnTo>
                  <a:lnTo>
                    <a:pt x="64" y="32"/>
                  </a:lnTo>
                  <a:lnTo>
                    <a:pt x="46" y="26"/>
                  </a:lnTo>
                  <a:lnTo>
                    <a:pt x="28" y="20"/>
                  </a:lnTo>
                  <a:lnTo>
                    <a:pt x="12" y="12"/>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58"/>
            <p:cNvSpPr>
              <a:spLocks/>
            </p:cNvSpPr>
            <p:nvPr/>
          </p:nvSpPr>
          <p:spPr bwMode="auto">
            <a:xfrm>
              <a:off x="7841808" y="5461679"/>
              <a:ext cx="491000" cy="177596"/>
            </a:xfrm>
            <a:custGeom>
              <a:avLst/>
              <a:gdLst>
                <a:gd name="T0" fmla="*/ 210 w 282"/>
                <a:gd name="T1" fmla="*/ 0 h 102"/>
                <a:gd name="T2" fmla="*/ 110 w 282"/>
                <a:gd name="T3" fmla="*/ 30 h 102"/>
                <a:gd name="T4" fmla="*/ 110 w 282"/>
                <a:gd name="T5" fmla="*/ 30 h 102"/>
                <a:gd name="T6" fmla="*/ 96 w 282"/>
                <a:gd name="T7" fmla="*/ 30 h 102"/>
                <a:gd name="T8" fmla="*/ 84 w 282"/>
                <a:gd name="T9" fmla="*/ 28 h 102"/>
                <a:gd name="T10" fmla="*/ 68 w 282"/>
                <a:gd name="T11" fmla="*/ 30 h 102"/>
                <a:gd name="T12" fmla="*/ 52 w 282"/>
                <a:gd name="T13" fmla="*/ 32 h 102"/>
                <a:gd name="T14" fmla="*/ 36 w 282"/>
                <a:gd name="T15" fmla="*/ 38 h 102"/>
                <a:gd name="T16" fmla="*/ 28 w 282"/>
                <a:gd name="T17" fmla="*/ 42 h 102"/>
                <a:gd name="T18" fmla="*/ 22 w 282"/>
                <a:gd name="T19" fmla="*/ 48 h 102"/>
                <a:gd name="T20" fmla="*/ 18 w 282"/>
                <a:gd name="T21" fmla="*/ 54 h 102"/>
                <a:gd name="T22" fmla="*/ 14 w 282"/>
                <a:gd name="T23" fmla="*/ 62 h 102"/>
                <a:gd name="T24" fmla="*/ 14 w 282"/>
                <a:gd name="T25" fmla="*/ 62 h 102"/>
                <a:gd name="T26" fmla="*/ 0 w 282"/>
                <a:gd name="T27" fmla="*/ 102 h 102"/>
                <a:gd name="T28" fmla="*/ 0 w 282"/>
                <a:gd name="T29" fmla="*/ 102 h 102"/>
                <a:gd name="T30" fmla="*/ 282 w 282"/>
                <a:gd name="T31" fmla="*/ 102 h 102"/>
                <a:gd name="T32" fmla="*/ 282 w 282"/>
                <a:gd name="T33" fmla="*/ 102 h 102"/>
                <a:gd name="T34" fmla="*/ 282 w 282"/>
                <a:gd name="T35" fmla="*/ 76 h 102"/>
                <a:gd name="T36" fmla="*/ 280 w 282"/>
                <a:gd name="T37" fmla="*/ 44 h 102"/>
                <a:gd name="T38" fmla="*/ 276 w 282"/>
                <a:gd name="T39" fmla="*/ 6 h 102"/>
                <a:gd name="T40" fmla="*/ 210 w 28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102">
                  <a:moveTo>
                    <a:pt x="210" y="0"/>
                  </a:moveTo>
                  <a:lnTo>
                    <a:pt x="110" y="30"/>
                  </a:lnTo>
                  <a:lnTo>
                    <a:pt x="110" y="30"/>
                  </a:lnTo>
                  <a:lnTo>
                    <a:pt x="96" y="30"/>
                  </a:lnTo>
                  <a:lnTo>
                    <a:pt x="84" y="28"/>
                  </a:lnTo>
                  <a:lnTo>
                    <a:pt x="68" y="30"/>
                  </a:lnTo>
                  <a:lnTo>
                    <a:pt x="52" y="32"/>
                  </a:lnTo>
                  <a:lnTo>
                    <a:pt x="36" y="38"/>
                  </a:lnTo>
                  <a:lnTo>
                    <a:pt x="28" y="42"/>
                  </a:lnTo>
                  <a:lnTo>
                    <a:pt x="22" y="48"/>
                  </a:lnTo>
                  <a:lnTo>
                    <a:pt x="18" y="54"/>
                  </a:lnTo>
                  <a:lnTo>
                    <a:pt x="14" y="62"/>
                  </a:lnTo>
                  <a:lnTo>
                    <a:pt x="14" y="62"/>
                  </a:lnTo>
                  <a:lnTo>
                    <a:pt x="0" y="102"/>
                  </a:lnTo>
                  <a:lnTo>
                    <a:pt x="0" y="102"/>
                  </a:lnTo>
                  <a:lnTo>
                    <a:pt x="282" y="102"/>
                  </a:lnTo>
                  <a:lnTo>
                    <a:pt x="282" y="102"/>
                  </a:lnTo>
                  <a:lnTo>
                    <a:pt x="282" y="76"/>
                  </a:lnTo>
                  <a:lnTo>
                    <a:pt x="280" y="44"/>
                  </a:lnTo>
                  <a:lnTo>
                    <a:pt x="276" y="6"/>
                  </a:lnTo>
                  <a:lnTo>
                    <a:pt x="210" y="0"/>
                  </a:lnTo>
                  <a:close/>
                </a:path>
              </a:pathLst>
            </a:custGeom>
            <a:solidFill>
              <a:srgbClr val="5D2D0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3" name="Freeform 59"/>
            <p:cNvSpPr>
              <a:spLocks/>
            </p:cNvSpPr>
            <p:nvPr/>
          </p:nvSpPr>
          <p:spPr bwMode="auto">
            <a:xfrm>
              <a:off x="7841808" y="5461679"/>
              <a:ext cx="491000" cy="177596"/>
            </a:xfrm>
            <a:custGeom>
              <a:avLst/>
              <a:gdLst>
                <a:gd name="T0" fmla="*/ 210 w 282"/>
                <a:gd name="T1" fmla="*/ 0 h 102"/>
                <a:gd name="T2" fmla="*/ 110 w 282"/>
                <a:gd name="T3" fmla="*/ 30 h 102"/>
                <a:gd name="T4" fmla="*/ 110 w 282"/>
                <a:gd name="T5" fmla="*/ 30 h 102"/>
                <a:gd name="T6" fmla="*/ 96 w 282"/>
                <a:gd name="T7" fmla="*/ 30 h 102"/>
                <a:gd name="T8" fmla="*/ 84 w 282"/>
                <a:gd name="T9" fmla="*/ 28 h 102"/>
                <a:gd name="T10" fmla="*/ 68 w 282"/>
                <a:gd name="T11" fmla="*/ 30 h 102"/>
                <a:gd name="T12" fmla="*/ 52 w 282"/>
                <a:gd name="T13" fmla="*/ 32 h 102"/>
                <a:gd name="T14" fmla="*/ 36 w 282"/>
                <a:gd name="T15" fmla="*/ 38 h 102"/>
                <a:gd name="T16" fmla="*/ 28 w 282"/>
                <a:gd name="T17" fmla="*/ 42 h 102"/>
                <a:gd name="T18" fmla="*/ 22 w 282"/>
                <a:gd name="T19" fmla="*/ 48 h 102"/>
                <a:gd name="T20" fmla="*/ 18 w 282"/>
                <a:gd name="T21" fmla="*/ 54 h 102"/>
                <a:gd name="T22" fmla="*/ 14 w 282"/>
                <a:gd name="T23" fmla="*/ 62 h 102"/>
                <a:gd name="T24" fmla="*/ 14 w 282"/>
                <a:gd name="T25" fmla="*/ 62 h 102"/>
                <a:gd name="T26" fmla="*/ 0 w 282"/>
                <a:gd name="T27" fmla="*/ 102 h 102"/>
                <a:gd name="T28" fmla="*/ 0 w 282"/>
                <a:gd name="T29" fmla="*/ 102 h 102"/>
                <a:gd name="T30" fmla="*/ 282 w 282"/>
                <a:gd name="T31" fmla="*/ 102 h 102"/>
                <a:gd name="T32" fmla="*/ 282 w 282"/>
                <a:gd name="T33" fmla="*/ 102 h 102"/>
                <a:gd name="T34" fmla="*/ 282 w 282"/>
                <a:gd name="T35" fmla="*/ 76 h 102"/>
                <a:gd name="T36" fmla="*/ 280 w 282"/>
                <a:gd name="T37" fmla="*/ 44 h 102"/>
                <a:gd name="T38" fmla="*/ 276 w 282"/>
                <a:gd name="T39" fmla="*/ 6 h 102"/>
                <a:gd name="T40" fmla="*/ 210 w 28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102">
                  <a:moveTo>
                    <a:pt x="210" y="0"/>
                  </a:moveTo>
                  <a:lnTo>
                    <a:pt x="110" y="30"/>
                  </a:lnTo>
                  <a:lnTo>
                    <a:pt x="110" y="30"/>
                  </a:lnTo>
                  <a:lnTo>
                    <a:pt x="96" y="30"/>
                  </a:lnTo>
                  <a:lnTo>
                    <a:pt x="84" y="28"/>
                  </a:lnTo>
                  <a:lnTo>
                    <a:pt x="68" y="30"/>
                  </a:lnTo>
                  <a:lnTo>
                    <a:pt x="52" y="32"/>
                  </a:lnTo>
                  <a:lnTo>
                    <a:pt x="36" y="38"/>
                  </a:lnTo>
                  <a:lnTo>
                    <a:pt x="28" y="42"/>
                  </a:lnTo>
                  <a:lnTo>
                    <a:pt x="22" y="48"/>
                  </a:lnTo>
                  <a:lnTo>
                    <a:pt x="18" y="54"/>
                  </a:lnTo>
                  <a:lnTo>
                    <a:pt x="14" y="62"/>
                  </a:lnTo>
                  <a:lnTo>
                    <a:pt x="14" y="62"/>
                  </a:lnTo>
                  <a:lnTo>
                    <a:pt x="0" y="102"/>
                  </a:lnTo>
                  <a:lnTo>
                    <a:pt x="0" y="102"/>
                  </a:lnTo>
                  <a:lnTo>
                    <a:pt x="282" y="102"/>
                  </a:lnTo>
                  <a:lnTo>
                    <a:pt x="282" y="102"/>
                  </a:lnTo>
                  <a:lnTo>
                    <a:pt x="282" y="76"/>
                  </a:lnTo>
                  <a:lnTo>
                    <a:pt x="280" y="44"/>
                  </a:lnTo>
                  <a:lnTo>
                    <a:pt x="276" y="6"/>
                  </a:lnTo>
                  <a:lnTo>
                    <a:pt x="210" y="0"/>
                  </a:lnTo>
                  <a:close/>
                </a:path>
              </a:pathLst>
            </a:custGeom>
            <a:solidFill>
              <a:srgbClr val="5D2D0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Rectangle 60"/>
            <p:cNvSpPr>
              <a:spLocks noChangeArrowheads="1"/>
            </p:cNvSpPr>
            <p:nvPr/>
          </p:nvSpPr>
          <p:spPr bwMode="auto">
            <a:xfrm>
              <a:off x="7834844" y="5635793"/>
              <a:ext cx="497964" cy="27858"/>
            </a:xfrm>
            <a:prstGeom prst="rect">
              <a:avLst/>
            </a:prstGeom>
            <a:solidFill>
              <a:srgbClr val="5D2D0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5" name="Rectangle 61"/>
            <p:cNvSpPr>
              <a:spLocks noChangeArrowheads="1"/>
            </p:cNvSpPr>
            <p:nvPr/>
          </p:nvSpPr>
          <p:spPr bwMode="auto">
            <a:xfrm>
              <a:off x="7834844" y="5635793"/>
              <a:ext cx="497964" cy="27858"/>
            </a:xfrm>
            <a:prstGeom prst="rect">
              <a:avLst/>
            </a:prstGeom>
            <a:solidFill>
              <a:srgbClr val="5D2D0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6" name="Freeform 62"/>
            <p:cNvSpPr>
              <a:spLocks/>
            </p:cNvSpPr>
            <p:nvPr/>
          </p:nvSpPr>
          <p:spPr bwMode="auto">
            <a:xfrm>
              <a:off x="8531297" y="5461679"/>
              <a:ext cx="491000" cy="177596"/>
            </a:xfrm>
            <a:custGeom>
              <a:avLst/>
              <a:gdLst>
                <a:gd name="T0" fmla="*/ 72 w 282"/>
                <a:gd name="T1" fmla="*/ 0 h 102"/>
                <a:gd name="T2" fmla="*/ 172 w 282"/>
                <a:gd name="T3" fmla="*/ 30 h 102"/>
                <a:gd name="T4" fmla="*/ 172 w 282"/>
                <a:gd name="T5" fmla="*/ 30 h 102"/>
                <a:gd name="T6" fmla="*/ 186 w 282"/>
                <a:gd name="T7" fmla="*/ 30 h 102"/>
                <a:gd name="T8" fmla="*/ 198 w 282"/>
                <a:gd name="T9" fmla="*/ 28 h 102"/>
                <a:gd name="T10" fmla="*/ 214 w 282"/>
                <a:gd name="T11" fmla="*/ 30 h 102"/>
                <a:gd name="T12" fmla="*/ 230 w 282"/>
                <a:gd name="T13" fmla="*/ 32 h 102"/>
                <a:gd name="T14" fmla="*/ 246 w 282"/>
                <a:gd name="T15" fmla="*/ 38 h 102"/>
                <a:gd name="T16" fmla="*/ 254 w 282"/>
                <a:gd name="T17" fmla="*/ 42 h 102"/>
                <a:gd name="T18" fmla="*/ 260 w 282"/>
                <a:gd name="T19" fmla="*/ 48 h 102"/>
                <a:gd name="T20" fmla="*/ 264 w 282"/>
                <a:gd name="T21" fmla="*/ 54 h 102"/>
                <a:gd name="T22" fmla="*/ 268 w 282"/>
                <a:gd name="T23" fmla="*/ 62 h 102"/>
                <a:gd name="T24" fmla="*/ 268 w 282"/>
                <a:gd name="T25" fmla="*/ 62 h 102"/>
                <a:gd name="T26" fmla="*/ 282 w 282"/>
                <a:gd name="T27" fmla="*/ 102 h 102"/>
                <a:gd name="T28" fmla="*/ 282 w 282"/>
                <a:gd name="T29" fmla="*/ 102 h 102"/>
                <a:gd name="T30" fmla="*/ 0 w 282"/>
                <a:gd name="T31" fmla="*/ 102 h 102"/>
                <a:gd name="T32" fmla="*/ 0 w 282"/>
                <a:gd name="T33" fmla="*/ 102 h 102"/>
                <a:gd name="T34" fmla="*/ 0 w 282"/>
                <a:gd name="T35" fmla="*/ 76 h 102"/>
                <a:gd name="T36" fmla="*/ 2 w 282"/>
                <a:gd name="T37" fmla="*/ 44 h 102"/>
                <a:gd name="T38" fmla="*/ 6 w 282"/>
                <a:gd name="T39" fmla="*/ 6 h 102"/>
                <a:gd name="T40" fmla="*/ 72 w 28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102">
                  <a:moveTo>
                    <a:pt x="72" y="0"/>
                  </a:moveTo>
                  <a:lnTo>
                    <a:pt x="172" y="30"/>
                  </a:lnTo>
                  <a:lnTo>
                    <a:pt x="172" y="30"/>
                  </a:lnTo>
                  <a:lnTo>
                    <a:pt x="186" y="30"/>
                  </a:lnTo>
                  <a:lnTo>
                    <a:pt x="198" y="28"/>
                  </a:lnTo>
                  <a:lnTo>
                    <a:pt x="214" y="30"/>
                  </a:lnTo>
                  <a:lnTo>
                    <a:pt x="230" y="32"/>
                  </a:lnTo>
                  <a:lnTo>
                    <a:pt x="246" y="38"/>
                  </a:lnTo>
                  <a:lnTo>
                    <a:pt x="254" y="42"/>
                  </a:lnTo>
                  <a:lnTo>
                    <a:pt x="260" y="48"/>
                  </a:lnTo>
                  <a:lnTo>
                    <a:pt x="264" y="54"/>
                  </a:lnTo>
                  <a:lnTo>
                    <a:pt x="268" y="62"/>
                  </a:lnTo>
                  <a:lnTo>
                    <a:pt x="268" y="62"/>
                  </a:lnTo>
                  <a:lnTo>
                    <a:pt x="282" y="102"/>
                  </a:lnTo>
                  <a:lnTo>
                    <a:pt x="282" y="102"/>
                  </a:lnTo>
                  <a:lnTo>
                    <a:pt x="0" y="102"/>
                  </a:lnTo>
                  <a:lnTo>
                    <a:pt x="0" y="102"/>
                  </a:lnTo>
                  <a:lnTo>
                    <a:pt x="0" y="76"/>
                  </a:lnTo>
                  <a:lnTo>
                    <a:pt x="2" y="44"/>
                  </a:lnTo>
                  <a:lnTo>
                    <a:pt x="6" y="6"/>
                  </a:lnTo>
                  <a:lnTo>
                    <a:pt x="72" y="0"/>
                  </a:lnTo>
                  <a:close/>
                </a:path>
              </a:pathLst>
            </a:custGeom>
            <a:solidFill>
              <a:srgbClr val="5D2D0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7" name="Freeform 63"/>
            <p:cNvSpPr>
              <a:spLocks/>
            </p:cNvSpPr>
            <p:nvPr/>
          </p:nvSpPr>
          <p:spPr bwMode="auto">
            <a:xfrm>
              <a:off x="8531297" y="5461679"/>
              <a:ext cx="491000" cy="177596"/>
            </a:xfrm>
            <a:custGeom>
              <a:avLst/>
              <a:gdLst>
                <a:gd name="T0" fmla="*/ 72 w 282"/>
                <a:gd name="T1" fmla="*/ 0 h 102"/>
                <a:gd name="T2" fmla="*/ 172 w 282"/>
                <a:gd name="T3" fmla="*/ 30 h 102"/>
                <a:gd name="T4" fmla="*/ 172 w 282"/>
                <a:gd name="T5" fmla="*/ 30 h 102"/>
                <a:gd name="T6" fmla="*/ 186 w 282"/>
                <a:gd name="T7" fmla="*/ 30 h 102"/>
                <a:gd name="T8" fmla="*/ 198 w 282"/>
                <a:gd name="T9" fmla="*/ 28 h 102"/>
                <a:gd name="T10" fmla="*/ 214 w 282"/>
                <a:gd name="T11" fmla="*/ 30 h 102"/>
                <a:gd name="T12" fmla="*/ 230 w 282"/>
                <a:gd name="T13" fmla="*/ 32 h 102"/>
                <a:gd name="T14" fmla="*/ 246 w 282"/>
                <a:gd name="T15" fmla="*/ 38 h 102"/>
                <a:gd name="T16" fmla="*/ 254 w 282"/>
                <a:gd name="T17" fmla="*/ 42 h 102"/>
                <a:gd name="T18" fmla="*/ 260 w 282"/>
                <a:gd name="T19" fmla="*/ 48 h 102"/>
                <a:gd name="T20" fmla="*/ 264 w 282"/>
                <a:gd name="T21" fmla="*/ 54 h 102"/>
                <a:gd name="T22" fmla="*/ 268 w 282"/>
                <a:gd name="T23" fmla="*/ 62 h 102"/>
                <a:gd name="T24" fmla="*/ 268 w 282"/>
                <a:gd name="T25" fmla="*/ 62 h 102"/>
                <a:gd name="T26" fmla="*/ 282 w 282"/>
                <a:gd name="T27" fmla="*/ 102 h 102"/>
                <a:gd name="T28" fmla="*/ 282 w 282"/>
                <a:gd name="T29" fmla="*/ 102 h 102"/>
                <a:gd name="T30" fmla="*/ 0 w 282"/>
                <a:gd name="T31" fmla="*/ 102 h 102"/>
                <a:gd name="T32" fmla="*/ 0 w 282"/>
                <a:gd name="T33" fmla="*/ 102 h 102"/>
                <a:gd name="T34" fmla="*/ 0 w 282"/>
                <a:gd name="T35" fmla="*/ 76 h 102"/>
                <a:gd name="T36" fmla="*/ 2 w 282"/>
                <a:gd name="T37" fmla="*/ 44 h 102"/>
                <a:gd name="T38" fmla="*/ 6 w 282"/>
                <a:gd name="T39" fmla="*/ 6 h 102"/>
                <a:gd name="T40" fmla="*/ 72 w 28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102">
                  <a:moveTo>
                    <a:pt x="72" y="0"/>
                  </a:moveTo>
                  <a:lnTo>
                    <a:pt x="172" y="30"/>
                  </a:lnTo>
                  <a:lnTo>
                    <a:pt x="172" y="30"/>
                  </a:lnTo>
                  <a:lnTo>
                    <a:pt x="186" y="30"/>
                  </a:lnTo>
                  <a:lnTo>
                    <a:pt x="198" y="28"/>
                  </a:lnTo>
                  <a:lnTo>
                    <a:pt x="214" y="30"/>
                  </a:lnTo>
                  <a:lnTo>
                    <a:pt x="230" y="32"/>
                  </a:lnTo>
                  <a:lnTo>
                    <a:pt x="246" y="38"/>
                  </a:lnTo>
                  <a:lnTo>
                    <a:pt x="254" y="42"/>
                  </a:lnTo>
                  <a:lnTo>
                    <a:pt x="260" y="48"/>
                  </a:lnTo>
                  <a:lnTo>
                    <a:pt x="264" y="54"/>
                  </a:lnTo>
                  <a:lnTo>
                    <a:pt x="268" y="62"/>
                  </a:lnTo>
                  <a:lnTo>
                    <a:pt x="268" y="62"/>
                  </a:lnTo>
                  <a:lnTo>
                    <a:pt x="282" y="102"/>
                  </a:lnTo>
                  <a:lnTo>
                    <a:pt x="282" y="102"/>
                  </a:lnTo>
                  <a:lnTo>
                    <a:pt x="0" y="102"/>
                  </a:lnTo>
                  <a:lnTo>
                    <a:pt x="0" y="102"/>
                  </a:lnTo>
                  <a:lnTo>
                    <a:pt x="0" y="76"/>
                  </a:lnTo>
                  <a:lnTo>
                    <a:pt x="2" y="44"/>
                  </a:lnTo>
                  <a:lnTo>
                    <a:pt x="6" y="6"/>
                  </a:lnTo>
                  <a:lnTo>
                    <a:pt x="72" y="0"/>
                  </a:lnTo>
                  <a:close/>
                </a:path>
              </a:pathLst>
            </a:custGeom>
            <a:solidFill>
              <a:srgbClr val="5D2D0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Rectangle 64"/>
            <p:cNvSpPr>
              <a:spLocks noChangeArrowheads="1"/>
            </p:cNvSpPr>
            <p:nvPr/>
          </p:nvSpPr>
          <p:spPr bwMode="auto">
            <a:xfrm>
              <a:off x="8531297" y="5635793"/>
              <a:ext cx="497964" cy="27858"/>
            </a:xfrm>
            <a:prstGeom prst="rect">
              <a:avLst/>
            </a:prstGeom>
            <a:solidFill>
              <a:srgbClr val="5D2D0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Rectangle 65"/>
            <p:cNvSpPr>
              <a:spLocks noChangeArrowheads="1"/>
            </p:cNvSpPr>
            <p:nvPr/>
          </p:nvSpPr>
          <p:spPr bwMode="auto">
            <a:xfrm>
              <a:off x="8531297" y="5635793"/>
              <a:ext cx="497964" cy="27858"/>
            </a:xfrm>
            <a:prstGeom prst="rect">
              <a:avLst/>
            </a:prstGeom>
            <a:solidFill>
              <a:srgbClr val="5D2D0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66"/>
            <p:cNvSpPr>
              <a:spLocks/>
            </p:cNvSpPr>
            <p:nvPr/>
          </p:nvSpPr>
          <p:spPr bwMode="auto">
            <a:xfrm>
              <a:off x="7838326" y="2466930"/>
              <a:ext cx="261170" cy="525822"/>
            </a:xfrm>
            <a:custGeom>
              <a:avLst/>
              <a:gdLst>
                <a:gd name="T0" fmla="*/ 100 w 150"/>
                <a:gd name="T1" fmla="*/ 0 h 302"/>
                <a:gd name="T2" fmla="*/ 100 w 150"/>
                <a:gd name="T3" fmla="*/ 0 h 302"/>
                <a:gd name="T4" fmla="*/ 78 w 150"/>
                <a:gd name="T5" fmla="*/ 2 h 302"/>
                <a:gd name="T6" fmla="*/ 54 w 150"/>
                <a:gd name="T7" fmla="*/ 8 h 302"/>
                <a:gd name="T8" fmla="*/ 42 w 150"/>
                <a:gd name="T9" fmla="*/ 14 h 302"/>
                <a:gd name="T10" fmla="*/ 30 w 150"/>
                <a:gd name="T11" fmla="*/ 20 h 302"/>
                <a:gd name="T12" fmla="*/ 22 w 150"/>
                <a:gd name="T13" fmla="*/ 26 h 302"/>
                <a:gd name="T14" fmla="*/ 14 w 150"/>
                <a:gd name="T15" fmla="*/ 34 h 302"/>
                <a:gd name="T16" fmla="*/ 14 w 150"/>
                <a:gd name="T17" fmla="*/ 34 h 302"/>
                <a:gd name="T18" fmla="*/ 10 w 150"/>
                <a:gd name="T19" fmla="*/ 44 h 302"/>
                <a:gd name="T20" fmla="*/ 8 w 150"/>
                <a:gd name="T21" fmla="*/ 58 h 302"/>
                <a:gd name="T22" fmla="*/ 8 w 150"/>
                <a:gd name="T23" fmla="*/ 84 h 302"/>
                <a:gd name="T24" fmla="*/ 8 w 150"/>
                <a:gd name="T25" fmla="*/ 84 h 302"/>
                <a:gd name="T26" fmla="*/ 4 w 150"/>
                <a:gd name="T27" fmla="*/ 138 h 302"/>
                <a:gd name="T28" fmla="*/ 2 w 150"/>
                <a:gd name="T29" fmla="*/ 166 h 302"/>
                <a:gd name="T30" fmla="*/ 0 w 150"/>
                <a:gd name="T31" fmla="*/ 194 h 302"/>
                <a:gd name="T32" fmla="*/ 2 w 150"/>
                <a:gd name="T33" fmla="*/ 224 h 302"/>
                <a:gd name="T34" fmla="*/ 4 w 150"/>
                <a:gd name="T35" fmla="*/ 250 h 302"/>
                <a:gd name="T36" fmla="*/ 12 w 150"/>
                <a:gd name="T37" fmla="*/ 278 h 302"/>
                <a:gd name="T38" fmla="*/ 16 w 150"/>
                <a:gd name="T39" fmla="*/ 290 h 302"/>
                <a:gd name="T40" fmla="*/ 24 w 150"/>
                <a:gd name="T41" fmla="*/ 302 h 302"/>
                <a:gd name="T42" fmla="*/ 24 w 150"/>
                <a:gd name="T43" fmla="*/ 302 h 302"/>
                <a:gd name="T44" fmla="*/ 24 w 150"/>
                <a:gd name="T45" fmla="*/ 292 h 302"/>
                <a:gd name="T46" fmla="*/ 26 w 150"/>
                <a:gd name="T47" fmla="*/ 274 h 302"/>
                <a:gd name="T48" fmla="*/ 32 w 150"/>
                <a:gd name="T49" fmla="*/ 240 h 302"/>
                <a:gd name="T50" fmla="*/ 32 w 150"/>
                <a:gd name="T51" fmla="*/ 240 h 302"/>
                <a:gd name="T52" fmla="*/ 34 w 150"/>
                <a:gd name="T53" fmla="*/ 218 h 302"/>
                <a:gd name="T54" fmla="*/ 38 w 150"/>
                <a:gd name="T55" fmla="*/ 198 h 302"/>
                <a:gd name="T56" fmla="*/ 46 w 150"/>
                <a:gd name="T57" fmla="*/ 156 h 302"/>
                <a:gd name="T58" fmla="*/ 46 w 150"/>
                <a:gd name="T59" fmla="*/ 156 h 302"/>
                <a:gd name="T60" fmla="*/ 52 w 150"/>
                <a:gd name="T61" fmla="*/ 136 h 302"/>
                <a:gd name="T62" fmla="*/ 58 w 150"/>
                <a:gd name="T63" fmla="*/ 118 h 302"/>
                <a:gd name="T64" fmla="*/ 62 w 150"/>
                <a:gd name="T65" fmla="*/ 112 h 302"/>
                <a:gd name="T66" fmla="*/ 68 w 150"/>
                <a:gd name="T67" fmla="*/ 104 h 302"/>
                <a:gd name="T68" fmla="*/ 74 w 150"/>
                <a:gd name="T69" fmla="*/ 98 h 302"/>
                <a:gd name="T70" fmla="*/ 84 w 150"/>
                <a:gd name="T71" fmla="*/ 92 h 302"/>
                <a:gd name="T72" fmla="*/ 84 w 150"/>
                <a:gd name="T73" fmla="*/ 92 h 302"/>
                <a:gd name="T74" fmla="*/ 102 w 150"/>
                <a:gd name="T75" fmla="*/ 88 h 302"/>
                <a:gd name="T76" fmla="*/ 124 w 150"/>
                <a:gd name="T77" fmla="*/ 82 h 302"/>
                <a:gd name="T78" fmla="*/ 134 w 150"/>
                <a:gd name="T79" fmla="*/ 78 h 302"/>
                <a:gd name="T80" fmla="*/ 142 w 150"/>
                <a:gd name="T81" fmla="*/ 74 h 302"/>
                <a:gd name="T82" fmla="*/ 148 w 150"/>
                <a:gd name="T83" fmla="*/ 68 h 302"/>
                <a:gd name="T84" fmla="*/ 150 w 150"/>
                <a:gd name="T85" fmla="*/ 60 h 302"/>
                <a:gd name="T86" fmla="*/ 150 w 150"/>
                <a:gd name="T87" fmla="*/ 60 h 302"/>
                <a:gd name="T88" fmla="*/ 148 w 150"/>
                <a:gd name="T89" fmla="*/ 52 h 302"/>
                <a:gd name="T90" fmla="*/ 142 w 150"/>
                <a:gd name="T91" fmla="*/ 42 h 302"/>
                <a:gd name="T92" fmla="*/ 136 w 150"/>
                <a:gd name="T93" fmla="*/ 34 h 302"/>
                <a:gd name="T94" fmla="*/ 132 w 150"/>
                <a:gd name="T95" fmla="*/ 26 h 302"/>
                <a:gd name="T96" fmla="*/ 100 w 15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0" h="302">
                  <a:moveTo>
                    <a:pt x="100" y="0"/>
                  </a:moveTo>
                  <a:lnTo>
                    <a:pt x="100" y="0"/>
                  </a:lnTo>
                  <a:lnTo>
                    <a:pt x="78" y="2"/>
                  </a:lnTo>
                  <a:lnTo>
                    <a:pt x="54" y="8"/>
                  </a:lnTo>
                  <a:lnTo>
                    <a:pt x="42" y="14"/>
                  </a:lnTo>
                  <a:lnTo>
                    <a:pt x="30" y="20"/>
                  </a:lnTo>
                  <a:lnTo>
                    <a:pt x="22" y="26"/>
                  </a:lnTo>
                  <a:lnTo>
                    <a:pt x="14" y="34"/>
                  </a:lnTo>
                  <a:lnTo>
                    <a:pt x="14" y="34"/>
                  </a:lnTo>
                  <a:lnTo>
                    <a:pt x="10" y="44"/>
                  </a:lnTo>
                  <a:lnTo>
                    <a:pt x="8" y="58"/>
                  </a:lnTo>
                  <a:lnTo>
                    <a:pt x="8" y="84"/>
                  </a:lnTo>
                  <a:lnTo>
                    <a:pt x="8" y="84"/>
                  </a:lnTo>
                  <a:lnTo>
                    <a:pt x="4" y="138"/>
                  </a:lnTo>
                  <a:lnTo>
                    <a:pt x="2" y="166"/>
                  </a:lnTo>
                  <a:lnTo>
                    <a:pt x="0" y="194"/>
                  </a:lnTo>
                  <a:lnTo>
                    <a:pt x="2" y="224"/>
                  </a:lnTo>
                  <a:lnTo>
                    <a:pt x="4" y="250"/>
                  </a:lnTo>
                  <a:lnTo>
                    <a:pt x="12" y="278"/>
                  </a:lnTo>
                  <a:lnTo>
                    <a:pt x="16" y="290"/>
                  </a:lnTo>
                  <a:lnTo>
                    <a:pt x="24" y="302"/>
                  </a:lnTo>
                  <a:lnTo>
                    <a:pt x="24" y="302"/>
                  </a:lnTo>
                  <a:lnTo>
                    <a:pt x="24" y="292"/>
                  </a:lnTo>
                  <a:lnTo>
                    <a:pt x="26" y="274"/>
                  </a:lnTo>
                  <a:lnTo>
                    <a:pt x="32" y="240"/>
                  </a:lnTo>
                  <a:lnTo>
                    <a:pt x="32" y="240"/>
                  </a:lnTo>
                  <a:lnTo>
                    <a:pt x="34" y="218"/>
                  </a:lnTo>
                  <a:lnTo>
                    <a:pt x="38" y="198"/>
                  </a:lnTo>
                  <a:lnTo>
                    <a:pt x="46" y="156"/>
                  </a:lnTo>
                  <a:lnTo>
                    <a:pt x="46" y="156"/>
                  </a:lnTo>
                  <a:lnTo>
                    <a:pt x="52" y="136"/>
                  </a:lnTo>
                  <a:lnTo>
                    <a:pt x="58" y="118"/>
                  </a:lnTo>
                  <a:lnTo>
                    <a:pt x="62" y="112"/>
                  </a:lnTo>
                  <a:lnTo>
                    <a:pt x="68" y="104"/>
                  </a:lnTo>
                  <a:lnTo>
                    <a:pt x="74" y="98"/>
                  </a:lnTo>
                  <a:lnTo>
                    <a:pt x="84" y="92"/>
                  </a:lnTo>
                  <a:lnTo>
                    <a:pt x="84" y="92"/>
                  </a:lnTo>
                  <a:lnTo>
                    <a:pt x="102" y="88"/>
                  </a:lnTo>
                  <a:lnTo>
                    <a:pt x="124" y="82"/>
                  </a:lnTo>
                  <a:lnTo>
                    <a:pt x="134" y="78"/>
                  </a:lnTo>
                  <a:lnTo>
                    <a:pt x="142" y="74"/>
                  </a:lnTo>
                  <a:lnTo>
                    <a:pt x="148" y="68"/>
                  </a:lnTo>
                  <a:lnTo>
                    <a:pt x="150" y="60"/>
                  </a:lnTo>
                  <a:lnTo>
                    <a:pt x="150" y="60"/>
                  </a:lnTo>
                  <a:lnTo>
                    <a:pt x="148" y="52"/>
                  </a:lnTo>
                  <a:lnTo>
                    <a:pt x="142" y="42"/>
                  </a:lnTo>
                  <a:lnTo>
                    <a:pt x="136" y="34"/>
                  </a:lnTo>
                  <a:lnTo>
                    <a:pt x="132" y="26"/>
                  </a:lnTo>
                  <a:lnTo>
                    <a:pt x="100" y="0"/>
                  </a:lnTo>
                  <a:close/>
                </a:path>
              </a:pathLst>
            </a:custGeom>
            <a:solidFill>
              <a:srgbClr val="4E3115"/>
            </a:solidFill>
            <a:ln>
              <a:noFill/>
            </a:ln>
          </p:spPr>
          <p:txBody>
            <a:bodyPr vert="horz" wrap="square" lIns="91440" tIns="45720" rIns="91440" bIns="45720" numCol="1" anchor="t" anchorCtr="0" compatLnSpc="1">
              <a:prstTxWarp prst="textNoShape">
                <a:avLst/>
              </a:prstTxWarp>
            </a:bodyPr>
            <a:lstStyle/>
            <a:p>
              <a:endParaRPr lang="en-AU"/>
            </a:p>
          </p:txBody>
        </p:sp>
        <p:sp>
          <p:nvSpPr>
            <p:cNvPr id="51" name="Freeform 68"/>
            <p:cNvSpPr>
              <a:spLocks/>
            </p:cNvSpPr>
            <p:nvPr/>
          </p:nvSpPr>
          <p:spPr bwMode="auto">
            <a:xfrm>
              <a:off x="7873149" y="2550505"/>
              <a:ext cx="222865" cy="417872"/>
            </a:xfrm>
            <a:custGeom>
              <a:avLst/>
              <a:gdLst>
                <a:gd name="T0" fmla="*/ 128 w 128"/>
                <a:gd name="T1" fmla="*/ 20 h 240"/>
                <a:gd name="T2" fmla="*/ 128 w 128"/>
                <a:gd name="T3" fmla="*/ 20 h 240"/>
                <a:gd name="T4" fmla="*/ 116 w 128"/>
                <a:gd name="T5" fmla="*/ 6 h 240"/>
                <a:gd name="T6" fmla="*/ 108 w 128"/>
                <a:gd name="T7" fmla="*/ 2 h 240"/>
                <a:gd name="T8" fmla="*/ 102 w 128"/>
                <a:gd name="T9" fmla="*/ 0 h 240"/>
                <a:gd name="T10" fmla="*/ 102 w 128"/>
                <a:gd name="T11" fmla="*/ 0 h 240"/>
                <a:gd name="T12" fmla="*/ 94 w 128"/>
                <a:gd name="T13" fmla="*/ 2 h 240"/>
                <a:gd name="T14" fmla="*/ 86 w 128"/>
                <a:gd name="T15" fmla="*/ 6 h 240"/>
                <a:gd name="T16" fmla="*/ 72 w 128"/>
                <a:gd name="T17" fmla="*/ 16 h 240"/>
                <a:gd name="T18" fmla="*/ 72 w 128"/>
                <a:gd name="T19" fmla="*/ 16 h 240"/>
                <a:gd name="T20" fmla="*/ 52 w 128"/>
                <a:gd name="T21" fmla="*/ 24 h 240"/>
                <a:gd name="T22" fmla="*/ 36 w 128"/>
                <a:gd name="T23" fmla="*/ 32 h 240"/>
                <a:gd name="T24" fmla="*/ 28 w 128"/>
                <a:gd name="T25" fmla="*/ 36 h 240"/>
                <a:gd name="T26" fmla="*/ 20 w 128"/>
                <a:gd name="T27" fmla="*/ 42 h 240"/>
                <a:gd name="T28" fmla="*/ 14 w 128"/>
                <a:gd name="T29" fmla="*/ 50 h 240"/>
                <a:gd name="T30" fmla="*/ 10 w 128"/>
                <a:gd name="T31" fmla="*/ 60 h 240"/>
                <a:gd name="T32" fmla="*/ 10 w 128"/>
                <a:gd name="T33" fmla="*/ 60 h 240"/>
                <a:gd name="T34" fmla="*/ 6 w 128"/>
                <a:gd name="T35" fmla="*/ 80 h 240"/>
                <a:gd name="T36" fmla="*/ 2 w 128"/>
                <a:gd name="T37" fmla="*/ 100 h 240"/>
                <a:gd name="T38" fmla="*/ 2 w 128"/>
                <a:gd name="T39" fmla="*/ 144 h 240"/>
                <a:gd name="T40" fmla="*/ 2 w 128"/>
                <a:gd name="T41" fmla="*/ 144 h 240"/>
                <a:gd name="T42" fmla="*/ 0 w 128"/>
                <a:gd name="T43" fmla="*/ 192 h 240"/>
                <a:gd name="T44" fmla="*/ 0 w 128"/>
                <a:gd name="T45" fmla="*/ 218 h 240"/>
                <a:gd name="T46" fmla="*/ 2 w 128"/>
                <a:gd name="T47" fmla="*/ 230 h 240"/>
                <a:gd name="T48" fmla="*/ 4 w 128"/>
                <a:gd name="T49" fmla="*/ 240 h 240"/>
                <a:gd name="T50" fmla="*/ 4 w 128"/>
                <a:gd name="T51" fmla="*/ 240 h 240"/>
                <a:gd name="T52" fmla="*/ 12 w 128"/>
                <a:gd name="T53" fmla="*/ 192 h 240"/>
                <a:gd name="T54" fmla="*/ 12 w 128"/>
                <a:gd name="T55" fmla="*/ 192 h 240"/>
                <a:gd name="T56" fmla="*/ 14 w 128"/>
                <a:gd name="T57" fmla="*/ 170 h 240"/>
                <a:gd name="T58" fmla="*/ 18 w 128"/>
                <a:gd name="T59" fmla="*/ 150 h 240"/>
                <a:gd name="T60" fmla="*/ 26 w 128"/>
                <a:gd name="T61" fmla="*/ 108 h 240"/>
                <a:gd name="T62" fmla="*/ 26 w 128"/>
                <a:gd name="T63" fmla="*/ 108 h 240"/>
                <a:gd name="T64" fmla="*/ 32 w 128"/>
                <a:gd name="T65" fmla="*/ 88 h 240"/>
                <a:gd name="T66" fmla="*/ 38 w 128"/>
                <a:gd name="T67" fmla="*/ 70 h 240"/>
                <a:gd name="T68" fmla="*/ 42 w 128"/>
                <a:gd name="T69" fmla="*/ 64 h 240"/>
                <a:gd name="T70" fmla="*/ 48 w 128"/>
                <a:gd name="T71" fmla="*/ 56 h 240"/>
                <a:gd name="T72" fmla="*/ 54 w 128"/>
                <a:gd name="T73" fmla="*/ 50 h 240"/>
                <a:gd name="T74" fmla="*/ 64 w 128"/>
                <a:gd name="T75" fmla="*/ 44 h 240"/>
                <a:gd name="T76" fmla="*/ 64 w 128"/>
                <a:gd name="T77" fmla="*/ 44 h 240"/>
                <a:gd name="T78" fmla="*/ 80 w 128"/>
                <a:gd name="T79" fmla="*/ 40 h 240"/>
                <a:gd name="T80" fmla="*/ 98 w 128"/>
                <a:gd name="T81" fmla="*/ 36 h 240"/>
                <a:gd name="T82" fmla="*/ 116 w 128"/>
                <a:gd name="T83" fmla="*/ 30 h 240"/>
                <a:gd name="T84" fmla="*/ 122 w 128"/>
                <a:gd name="T85" fmla="*/ 26 h 240"/>
                <a:gd name="T86" fmla="*/ 128 w 128"/>
                <a:gd name="T87" fmla="*/ 2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240">
                  <a:moveTo>
                    <a:pt x="128" y="20"/>
                  </a:moveTo>
                  <a:lnTo>
                    <a:pt x="128" y="20"/>
                  </a:lnTo>
                  <a:lnTo>
                    <a:pt x="116" y="6"/>
                  </a:lnTo>
                  <a:lnTo>
                    <a:pt x="108" y="2"/>
                  </a:lnTo>
                  <a:lnTo>
                    <a:pt x="102" y="0"/>
                  </a:lnTo>
                  <a:lnTo>
                    <a:pt x="102" y="0"/>
                  </a:lnTo>
                  <a:lnTo>
                    <a:pt x="94" y="2"/>
                  </a:lnTo>
                  <a:lnTo>
                    <a:pt x="86" y="6"/>
                  </a:lnTo>
                  <a:lnTo>
                    <a:pt x="72" y="16"/>
                  </a:lnTo>
                  <a:lnTo>
                    <a:pt x="72" y="16"/>
                  </a:lnTo>
                  <a:lnTo>
                    <a:pt x="52" y="24"/>
                  </a:lnTo>
                  <a:lnTo>
                    <a:pt x="36" y="32"/>
                  </a:lnTo>
                  <a:lnTo>
                    <a:pt x="28" y="36"/>
                  </a:lnTo>
                  <a:lnTo>
                    <a:pt x="20" y="42"/>
                  </a:lnTo>
                  <a:lnTo>
                    <a:pt x="14" y="50"/>
                  </a:lnTo>
                  <a:lnTo>
                    <a:pt x="10" y="60"/>
                  </a:lnTo>
                  <a:lnTo>
                    <a:pt x="10" y="60"/>
                  </a:lnTo>
                  <a:lnTo>
                    <a:pt x="6" y="80"/>
                  </a:lnTo>
                  <a:lnTo>
                    <a:pt x="2" y="100"/>
                  </a:lnTo>
                  <a:lnTo>
                    <a:pt x="2" y="144"/>
                  </a:lnTo>
                  <a:lnTo>
                    <a:pt x="2" y="144"/>
                  </a:lnTo>
                  <a:lnTo>
                    <a:pt x="0" y="192"/>
                  </a:lnTo>
                  <a:lnTo>
                    <a:pt x="0" y="218"/>
                  </a:lnTo>
                  <a:lnTo>
                    <a:pt x="2" y="230"/>
                  </a:lnTo>
                  <a:lnTo>
                    <a:pt x="4" y="240"/>
                  </a:lnTo>
                  <a:lnTo>
                    <a:pt x="4" y="240"/>
                  </a:lnTo>
                  <a:lnTo>
                    <a:pt x="12" y="192"/>
                  </a:lnTo>
                  <a:lnTo>
                    <a:pt x="12" y="192"/>
                  </a:lnTo>
                  <a:lnTo>
                    <a:pt x="14" y="170"/>
                  </a:lnTo>
                  <a:lnTo>
                    <a:pt x="18" y="150"/>
                  </a:lnTo>
                  <a:lnTo>
                    <a:pt x="26" y="108"/>
                  </a:lnTo>
                  <a:lnTo>
                    <a:pt x="26" y="108"/>
                  </a:lnTo>
                  <a:lnTo>
                    <a:pt x="32" y="88"/>
                  </a:lnTo>
                  <a:lnTo>
                    <a:pt x="38" y="70"/>
                  </a:lnTo>
                  <a:lnTo>
                    <a:pt x="42" y="64"/>
                  </a:lnTo>
                  <a:lnTo>
                    <a:pt x="48" y="56"/>
                  </a:lnTo>
                  <a:lnTo>
                    <a:pt x="54" y="50"/>
                  </a:lnTo>
                  <a:lnTo>
                    <a:pt x="64" y="44"/>
                  </a:lnTo>
                  <a:lnTo>
                    <a:pt x="64" y="44"/>
                  </a:lnTo>
                  <a:lnTo>
                    <a:pt x="80" y="40"/>
                  </a:lnTo>
                  <a:lnTo>
                    <a:pt x="98" y="36"/>
                  </a:lnTo>
                  <a:lnTo>
                    <a:pt x="116" y="30"/>
                  </a:lnTo>
                  <a:lnTo>
                    <a:pt x="122" y="26"/>
                  </a:lnTo>
                  <a:lnTo>
                    <a:pt x="128" y="20"/>
                  </a:lnTo>
                  <a:close/>
                </a:path>
              </a:pathLst>
            </a:custGeom>
            <a:solidFill>
              <a:srgbClr val="CB8C2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69"/>
            <p:cNvSpPr>
              <a:spLocks/>
            </p:cNvSpPr>
            <p:nvPr/>
          </p:nvSpPr>
          <p:spPr bwMode="auto">
            <a:xfrm>
              <a:off x="7873149" y="2550505"/>
              <a:ext cx="222865" cy="417872"/>
            </a:xfrm>
            <a:custGeom>
              <a:avLst/>
              <a:gdLst>
                <a:gd name="T0" fmla="*/ 128 w 128"/>
                <a:gd name="T1" fmla="*/ 20 h 240"/>
                <a:gd name="T2" fmla="*/ 128 w 128"/>
                <a:gd name="T3" fmla="*/ 20 h 240"/>
                <a:gd name="T4" fmla="*/ 116 w 128"/>
                <a:gd name="T5" fmla="*/ 6 h 240"/>
                <a:gd name="T6" fmla="*/ 108 w 128"/>
                <a:gd name="T7" fmla="*/ 2 h 240"/>
                <a:gd name="T8" fmla="*/ 102 w 128"/>
                <a:gd name="T9" fmla="*/ 0 h 240"/>
                <a:gd name="T10" fmla="*/ 102 w 128"/>
                <a:gd name="T11" fmla="*/ 0 h 240"/>
                <a:gd name="T12" fmla="*/ 94 w 128"/>
                <a:gd name="T13" fmla="*/ 2 h 240"/>
                <a:gd name="T14" fmla="*/ 86 w 128"/>
                <a:gd name="T15" fmla="*/ 6 h 240"/>
                <a:gd name="T16" fmla="*/ 72 w 128"/>
                <a:gd name="T17" fmla="*/ 16 h 240"/>
                <a:gd name="T18" fmla="*/ 72 w 128"/>
                <a:gd name="T19" fmla="*/ 16 h 240"/>
                <a:gd name="T20" fmla="*/ 52 w 128"/>
                <a:gd name="T21" fmla="*/ 24 h 240"/>
                <a:gd name="T22" fmla="*/ 36 w 128"/>
                <a:gd name="T23" fmla="*/ 32 h 240"/>
                <a:gd name="T24" fmla="*/ 28 w 128"/>
                <a:gd name="T25" fmla="*/ 36 h 240"/>
                <a:gd name="T26" fmla="*/ 20 w 128"/>
                <a:gd name="T27" fmla="*/ 42 h 240"/>
                <a:gd name="T28" fmla="*/ 14 w 128"/>
                <a:gd name="T29" fmla="*/ 50 h 240"/>
                <a:gd name="T30" fmla="*/ 10 w 128"/>
                <a:gd name="T31" fmla="*/ 60 h 240"/>
                <a:gd name="T32" fmla="*/ 10 w 128"/>
                <a:gd name="T33" fmla="*/ 60 h 240"/>
                <a:gd name="T34" fmla="*/ 6 w 128"/>
                <a:gd name="T35" fmla="*/ 80 h 240"/>
                <a:gd name="T36" fmla="*/ 2 w 128"/>
                <a:gd name="T37" fmla="*/ 100 h 240"/>
                <a:gd name="T38" fmla="*/ 2 w 128"/>
                <a:gd name="T39" fmla="*/ 144 h 240"/>
                <a:gd name="T40" fmla="*/ 2 w 128"/>
                <a:gd name="T41" fmla="*/ 144 h 240"/>
                <a:gd name="T42" fmla="*/ 0 w 128"/>
                <a:gd name="T43" fmla="*/ 192 h 240"/>
                <a:gd name="T44" fmla="*/ 0 w 128"/>
                <a:gd name="T45" fmla="*/ 218 h 240"/>
                <a:gd name="T46" fmla="*/ 2 w 128"/>
                <a:gd name="T47" fmla="*/ 230 h 240"/>
                <a:gd name="T48" fmla="*/ 4 w 128"/>
                <a:gd name="T49" fmla="*/ 240 h 240"/>
                <a:gd name="T50" fmla="*/ 4 w 128"/>
                <a:gd name="T51" fmla="*/ 240 h 240"/>
                <a:gd name="T52" fmla="*/ 12 w 128"/>
                <a:gd name="T53" fmla="*/ 192 h 240"/>
                <a:gd name="T54" fmla="*/ 12 w 128"/>
                <a:gd name="T55" fmla="*/ 192 h 240"/>
                <a:gd name="T56" fmla="*/ 14 w 128"/>
                <a:gd name="T57" fmla="*/ 170 h 240"/>
                <a:gd name="T58" fmla="*/ 18 w 128"/>
                <a:gd name="T59" fmla="*/ 150 h 240"/>
                <a:gd name="T60" fmla="*/ 26 w 128"/>
                <a:gd name="T61" fmla="*/ 108 h 240"/>
                <a:gd name="T62" fmla="*/ 26 w 128"/>
                <a:gd name="T63" fmla="*/ 108 h 240"/>
                <a:gd name="T64" fmla="*/ 32 w 128"/>
                <a:gd name="T65" fmla="*/ 88 h 240"/>
                <a:gd name="T66" fmla="*/ 38 w 128"/>
                <a:gd name="T67" fmla="*/ 70 h 240"/>
                <a:gd name="T68" fmla="*/ 42 w 128"/>
                <a:gd name="T69" fmla="*/ 64 h 240"/>
                <a:gd name="T70" fmla="*/ 48 w 128"/>
                <a:gd name="T71" fmla="*/ 56 h 240"/>
                <a:gd name="T72" fmla="*/ 54 w 128"/>
                <a:gd name="T73" fmla="*/ 50 h 240"/>
                <a:gd name="T74" fmla="*/ 64 w 128"/>
                <a:gd name="T75" fmla="*/ 44 h 240"/>
                <a:gd name="T76" fmla="*/ 64 w 128"/>
                <a:gd name="T77" fmla="*/ 44 h 240"/>
                <a:gd name="T78" fmla="*/ 80 w 128"/>
                <a:gd name="T79" fmla="*/ 40 h 240"/>
                <a:gd name="T80" fmla="*/ 98 w 128"/>
                <a:gd name="T81" fmla="*/ 36 h 240"/>
                <a:gd name="T82" fmla="*/ 116 w 128"/>
                <a:gd name="T83" fmla="*/ 30 h 240"/>
                <a:gd name="T84" fmla="*/ 122 w 128"/>
                <a:gd name="T85" fmla="*/ 26 h 240"/>
                <a:gd name="T86" fmla="*/ 128 w 128"/>
                <a:gd name="T87" fmla="*/ 2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240">
                  <a:moveTo>
                    <a:pt x="128" y="20"/>
                  </a:moveTo>
                  <a:lnTo>
                    <a:pt x="128" y="20"/>
                  </a:lnTo>
                  <a:lnTo>
                    <a:pt x="116" y="6"/>
                  </a:lnTo>
                  <a:lnTo>
                    <a:pt x="108" y="2"/>
                  </a:lnTo>
                  <a:lnTo>
                    <a:pt x="102" y="0"/>
                  </a:lnTo>
                  <a:lnTo>
                    <a:pt x="102" y="0"/>
                  </a:lnTo>
                  <a:lnTo>
                    <a:pt x="94" y="2"/>
                  </a:lnTo>
                  <a:lnTo>
                    <a:pt x="86" y="6"/>
                  </a:lnTo>
                  <a:lnTo>
                    <a:pt x="72" y="16"/>
                  </a:lnTo>
                  <a:lnTo>
                    <a:pt x="72" y="16"/>
                  </a:lnTo>
                  <a:lnTo>
                    <a:pt x="52" y="24"/>
                  </a:lnTo>
                  <a:lnTo>
                    <a:pt x="36" y="32"/>
                  </a:lnTo>
                  <a:lnTo>
                    <a:pt x="28" y="36"/>
                  </a:lnTo>
                  <a:lnTo>
                    <a:pt x="20" y="42"/>
                  </a:lnTo>
                  <a:lnTo>
                    <a:pt x="14" y="50"/>
                  </a:lnTo>
                  <a:lnTo>
                    <a:pt x="10" y="60"/>
                  </a:lnTo>
                  <a:lnTo>
                    <a:pt x="10" y="60"/>
                  </a:lnTo>
                  <a:lnTo>
                    <a:pt x="6" y="80"/>
                  </a:lnTo>
                  <a:lnTo>
                    <a:pt x="2" y="100"/>
                  </a:lnTo>
                  <a:lnTo>
                    <a:pt x="2" y="144"/>
                  </a:lnTo>
                  <a:lnTo>
                    <a:pt x="2" y="144"/>
                  </a:lnTo>
                  <a:lnTo>
                    <a:pt x="0" y="192"/>
                  </a:lnTo>
                  <a:lnTo>
                    <a:pt x="0" y="218"/>
                  </a:lnTo>
                  <a:lnTo>
                    <a:pt x="2" y="230"/>
                  </a:lnTo>
                  <a:lnTo>
                    <a:pt x="4" y="240"/>
                  </a:lnTo>
                  <a:lnTo>
                    <a:pt x="4" y="240"/>
                  </a:lnTo>
                  <a:lnTo>
                    <a:pt x="12" y="192"/>
                  </a:lnTo>
                  <a:lnTo>
                    <a:pt x="12" y="192"/>
                  </a:lnTo>
                  <a:lnTo>
                    <a:pt x="14" y="170"/>
                  </a:lnTo>
                  <a:lnTo>
                    <a:pt x="18" y="150"/>
                  </a:lnTo>
                  <a:lnTo>
                    <a:pt x="26" y="108"/>
                  </a:lnTo>
                  <a:lnTo>
                    <a:pt x="26" y="108"/>
                  </a:lnTo>
                  <a:lnTo>
                    <a:pt x="32" y="88"/>
                  </a:lnTo>
                  <a:lnTo>
                    <a:pt x="38" y="70"/>
                  </a:lnTo>
                  <a:lnTo>
                    <a:pt x="42" y="64"/>
                  </a:lnTo>
                  <a:lnTo>
                    <a:pt x="48" y="56"/>
                  </a:lnTo>
                  <a:lnTo>
                    <a:pt x="54" y="50"/>
                  </a:lnTo>
                  <a:lnTo>
                    <a:pt x="64" y="44"/>
                  </a:lnTo>
                  <a:lnTo>
                    <a:pt x="64" y="44"/>
                  </a:lnTo>
                  <a:lnTo>
                    <a:pt x="80" y="40"/>
                  </a:lnTo>
                  <a:lnTo>
                    <a:pt x="98" y="36"/>
                  </a:lnTo>
                  <a:lnTo>
                    <a:pt x="116" y="30"/>
                  </a:lnTo>
                  <a:lnTo>
                    <a:pt x="122" y="26"/>
                  </a:lnTo>
                  <a:lnTo>
                    <a:pt x="128" y="2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70"/>
            <p:cNvSpPr>
              <a:spLocks/>
            </p:cNvSpPr>
            <p:nvPr/>
          </p:nvSpPr>
          <p:spPr bwMode="auto">
            <a:xfrm>
              <a:off x="7873149" y="2550505"/>
              <a:ext cx="222865" cy="417872"/>
            </a:xfrm>
            <a:custGeom>
              <a:avLst/>
              <a:gdLst>
                <a:gd name="T0" fmla="*/ 128 w 128"/>
                <a:gd name="T1" fmla="*/ 20 h 240"/>
                <a:gd name="T2" fmla="*/ 128 w 128"/>
                <a:gd name="T3" fmla="*/ 20 h 240"/>
                <a:gd name="T4" fmla="*/ 116 w 128"/>
                <a:gd name="T5" fmla="*/ 6 h 240"/>
                <a:gd name="T6" fmla="*/ 108 w 128"/>
                <a:gd name="T7" fmla="*/ 2 h 240"/>
                <a:gd name="T8" fmla="*/ 102 w 128"/>
                <a:gd name="T9" fmla="*/ 0 h 240"/>
                <a:gd name="T10" fmla="*/ 102 w 128"/>
                <a:gd name="T11" fmla="*/ 0 h 240"/>
                <a:gd name="T12" fmla="*/ 94 w 128"/>
                <a:gd name="T13" fmla="*/ 2 h 240"/>
                <a:gd name="T14" fmla="*/ 86 w 128"/>
                <a:gd name="T15" fmla="*/ 6 h 240"/>
                <a:gd name="T16" fmla="*/ 72 w 128"/>
                <a:gd name="T17" fmla="*/ 16 h 240"/>
                <a:gd name="T18" fmla="*/ 72 w 128"/>
                <a:gd name="T19" fmla="*/ 16 h 240"/>
                <a:gd name="T20" fmla="*/ 52 w 128"/>
                <a:gd name="T21" fmla="*/ 24 h 240"/>
                <a:gd name="T22" fmla="*/ 36 w 128"/>
                <a:gd name="T23" fmla="*/ 32 h 240"/>
                <a:gd name="T24" fmla="*/ 28 w 128"/>
                <a:gd name="T25" fmla="*/ 36 h 240"/>
                <a:gd name="T26" fmla="*/ 20 w 128"/>
                <a:gd name="T27" fmla="*/ 42 h 240"/>
                <a:gd name="T28" fmla="*/ 14 w 128"/>
                <a:gd name="T29" fmla="*/ 50 h 240"/>
                <a:gd name="T30" fmla="*/ 10 w 128"/>
                <a:gd name="T31" fmla="*/ 60 h 240"/>
                <a:gd name="T32" fmla="*/ 10 w 128"/>
                <a:gd name="T33" fmla="*/ 60 h 240"/>
                <a:gd name="T34" fmla="*/ 6 w 128"/>
                <a:gd name="T35" fmla="*/ 80 h 240"/>
                <a:gd name="T36" fmla="*/ 2 w 128"/>
                <a:gd name="T37" fmla="*/ 100 h 240"/>
                <a:gd name="T38" fmla="*/ 2 w 128"/>
                <a:gd name="T39" fmla="*/ 144 h 240"/>
                <a:gd name="T40" fmla="*/ 2 w 128"/>
                <a:gd name="T41" fmla="*/ 144 h 240"/>
                <a:gd name="T42" fmla="*/ 0 w 128"/>
                <a:gd name="T43" fmla="*/ 192 h 240"/>
                <a:gd name="T44" fmla="*/ 0 w 128"/>
                <a:gd name="T45" fmla="*/ 218 h 240"/>
                <a:gd name="T46" fmla="*/ 2 w 128"/>
                <a:gd name="T47" fmla="*/ 230 h 240"/>
                <a:gd name="T48" fmla="*/ 4 w 128"/>
                <a:gd name="T49" fmla="*/ 240 h 240"/>
                <a:gd name="T50" fmla="*/ 4 w 128"/>
                <a:gd name="T51" fmla="*/ 240 h 240"/>
                <a:gd name="T52" fmla="*/ 12 w 128"/>
                <a:gd name="T53" fmla="*/ 192 h 240"/>
                <a:gd name="T54" fmla="*/ 12 w 128"/>
                <a:gd name="T55" fmla="*/ 192 h 240"/>
                <a:gd name="T56" fmla="*/ 14 w 128"/>
                <a:gd name="T57" fmla="*/ 170 h 240"/>
                <a:gd name="T58" fmla="*/ 18 w 128"/>
                <a:gd name="T59" fmla="*/ 150 h 240"/>
                <a:gd name="T60" fmla="*/ 26 w 128"/>
                <a:gd name="T61" fmla="*/ 108 h 240"/>
                <a:gd name="T62" fmla="*/ 26 w 128"/>
                <a:gd name="T63" fmla="*/ 108 h 240"/>
                <a:gd name="T64" fmla="*/ 32 w 128"/>
                <a:gd name="T65" fmla="*/ 88 h 240"/>
                <a:gd name="T66" fmla="*/ 38 w 128"/>
                <a:gd name="T67" fmla="*/ 70 h 240"/>
                <a:gd name="T68" fmla="*/ 42 w 128"/>
                <a:gd name="T69" fmla="*/ 64 h 240"/>
                <a:gd name="T70" fmla="*/ 48 w 128"/>
                <a:gd name="T71" fmla="*/ 56 h 240"/>
                <a:gd name="T72" fmla="*/ 54 w 128"/>
                <a:gd name="T73" fmla="*/ 50 h 240"/>
                <a:gd name="T74" fmla="*/ 64 w 128"/>
                <a:gd name="T75" fmla="*/ 44 h 240"/>
                <a:gd name="T76" fmla="*/ 64 w 128"/>
                <a:gd name="T77" fmla="*/ 44 h 240"/>
                <a:gd name="T78" fmla="*/ 80 w 128"/>
                <a:gd name="T79" fmla="*/ 40 h 240"/>
                <a:gd name="T80" fmla="*/ 98 w 128"/>
                <a:gd name="T81" fmla="*/ 36 h 240"/>
                <a:gd name="T82" fmla="*/ 116 w 128"/>
                <a:gd name="T83" fmla="*/ 30 h 240"/>
                <a:gd name="T84" fmla="*/ 122 w 128"/>
                <a:gd name="T85" fmla="*/ 26 h 240"/>
                <a:gd name="T86" fmla="*/ 128 w 128"/>
                <a:gd name="T87" fmla="*/ 2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240">
                  <a:moveTo>
                    <a:pt x="128" y="20"/>
                  </a:moveTo>
                  <a:lnTo>
                    <a:pt x="128" y="20"/>
                  </a:lnTo>
                  <a:lnTo>
                    <a:pt x="116" y="6"/>
                  </a:lnTo>
                  <a:lnTo>
                    <a:pt x="108" y="2"/>
                  </a:lnTo>
                  <a:lnTo>
                    <a:pt x="102" y="0"/>
                  </a:lnTo>
                  <a:lnTo>
                    <a:pt x="102" y="0"/>
                  </a:lnTo>
                  <a:lnTo>
                    <a:pt x="94" y="2"/>
                  </a:lnTo>
                  <a:lnTo>
                    <a:pt x="86" y="6"/>
                  </a:lnTo>
                  <a:lnTo>
                    <a:pt x="72" y="16"/>
                  </a:lnTo>
                  <a:lnTo>
                    <a:pt x="72" y="16"/>
                  </a:lnTo>
                  <a:lnTo>
                    <a:pt x="52" y="24"/>
                  </a:lnTo>
                  <a:lnTo>
                    <a:pt x="36" y="32"/>
                  </a:lnTo>
                  <a:lnTo>
                    <a:pt x="28" y="36"/>
                  </a:lnTo>
                  <a:lnTo>
                    <a:pt x="20" y="42"/>
                  </a:lnTo>
                  <a:lnTo>
                    <a:pt x="14" y="50"/>
                  </a:lnTo>
                  <a:lnTo>
                    <a:pt x="10" y="60"/>
                  </a:lnTo>
                  <a:lnTo>
                    <a:pt x="10" y="60"/>
                  </a:lnTo>
                  <a:lnTo>
                    <a:pt x="6" y="80"/>
                  </a:lnTo>
                  <a:lnTo>
                    <a:pt x="2" y="100"/>
                  </a:lnTo>
                  <a:lnTo>
                    <a:pt x="2" y="144"/>
                  </a:lnTo>
                  <a:lnTo>
                    <a:pt x="2" y="144"/>
                  </a:lnTo>
                  <a:lnTo>
                    <a:pt x="0" y="192"/>
                  </a:lnTo>
                  <a:lnTo>
                    <a:pt x="0" y="218"/>
                  </a:lnTo>
                  <a:lnTo>
                    <a:pt x="2" y="230"/>
                  </a:lnTo>
                  <a:lnTo>
                    <a:pt x="4" y="240"/>
                  </a:lnTo>
                  <a:lnTo>
                    <a:pt x="4" y="240"/>
                  </a:lnTo>
                  <a:lnTo>
                    <a:pt x="12" y="192"/>
                  </a:lnTo>
                  <a:lnTo>
                    <a:pt x="12" y="192"/>
                  </a:lnTo>
                  <a:lnTo>
                    <a:pt x="14" y="170"/>
                  </a:lnTo>
                  <a:lnTo>
                    <a:pt x="18" y="150"/>
                  </a:lnTo>
                  <a:lnTo>
                    <a:pt x="26" y="108"/>
                  </a:lnTo>
                  <a:lnTo>
                    <a:pt x="26" y="108"/>
                  </a:lnTo>
                  <a:lnTo>
                    <a:pt x="32" y="88"/>
                  </a:lnTo>
                  <a:lnTo>
                    <a:pt x="38" y="70"/>
                  </a:lnTo>
                  <a:lnTo>
                    <a:pt x="42" y="64"/>
                  </a:lnTo>
                  <a:lnTo>
                    <a:pt x="48" y="56"/>
                  </a:lnTo>
                  <a:lnTo>
                    <a:pt x="54" y="50"/>
                  </a:lnTo>
                  <a:lnTo>
                    <a:pt x="64" y="44"/>
                  </a:lnTo>
                  <a:lnTo>
                    <a:pt x="64" y="44"/>
                  </a:lnTo>
                  <a:lnTo>
                    <a:pt x="80" y="40"/>
                  </a:lnTo>
                  <a:lnTo>
                    <a:pt x="98" y="36"/>
                  </a:lnTo>
                  <a:lnTo>
                    <a:pt x="116" y="30"/>
                  </a:lnTo>
                  <a:lnTo>
                    <a:pt x="122" y="26"/>
                  </a:lnTo>
                  <a:lnTo>
                    <a:pt x="128" y="20"/>
                  </a:lnTo>
                  <a:close/>
                </a:path>
              </a:pathLst>
            </a:custGeom>
            <a:solidFill>
              <a:srgbClr val="CB8C2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71"/>
            <p:cNvSpPr>
              <a:spLocks/>
            </p:cNvSpPr>
            <p:nvPr/>
          </p:nvSpPr>
          <p:spPr bwMode="auto">
            <a:xfrm>
              <a:off x="7873149" y="2550505"/>
              <a:ext cx="222865" cy="417872"/>
            </a:xfrm>
            <a:custGeom>
              <a:avLst/>
              <a:gdLst>
                <a:gd name="T0" fmla="*/ 128 w 128"/>
                <a:gd name="T1" fmla="*/ 20 h 240"/>
                <a:gd name="T2" fmla="*/ 128 w 128"/>
                <a:gd name="T3" fmla="*/ 20 h 240"/>
                <a:gd name="T4" fmla="*/ 116 w 128"/>
                <a:gd name="T5" fmla="*/ 6 h 240"/>
                <a:gd name="T6" fmla="*/ 108 w 128"/>
                <a:gd name="T7" fmla="*/ 2 h 240"/>
                <a:gd name="T8" fmla="*/ 102 w 128"/>
                <a:gd name="T9" fmla="*/ 0 h 240"/>
                <a:gd name="T10" fmla="*/ 102 w 128"/>
                <a:gd name="T11" fmla="*/ 0 h 240"/>
                <a:gd name="T12" fmla="*/ 94 w 128"/>
                <a:gd name="T13" fmla="*/ 2 h 240"/>
                <a:gd name="T14" fmla="*/ 86 w 128"/>
                <a:gd name="T15" fmla="*/ 6 h 240"/>
                <a:gd name="T16" fmla="*/ 72 w 128"/>
                <a:gd name="T17" fmla="*/ 16 h 240"/>
                <a:gd name="T18" fmla="*/ 72 w 128"/>
                <a:gd name="T19" fmla="*/ 16 h 240"/>
                <a:gd name="T20" fmla="*/ 52 w 128"/>
                <a:gd name="T21" fmla="*/ 24 h 240"/>
                <a:gd name="T22" fmla="*/ 36 w 128"/>
                <a:gd name="T23" fmla="*/ 32 h 240"/>
                <a:gd name="T24" fmla="*/ 28 w 128"/>
                <a:gd name="T25" fmla="*/ 36 h 240"/>
                <a:gd name="T26" fmla="*/ 20 w 128"/>
                <a:gd name="T27" fmla="*/ 42 h 240"/>
                <a:gd name="T28" fmla="*/ 14 w 128"/>
                <a:gd name="T29" fmla="*/ 50 h 240"/>
                <a:gd name="T30" fmla="*/ 10 w 128"/>
                <a:gd name="T31" fmla="*/ 60 h 240"/>
                <a:gd name="T32" fmla="*/ 10 w 128"/>
                <a:gd name="T33" fmla="*/ 60 h 240"/>
                <a:gd name="T34" fmla="*/ 6 w 128"/>
                <a:gd name="T35" fmla="*/ 80 h 240"/>
                <a:gd name="T36" fmla="*/ 2 w 128"/>
                <a:gd name="T37" fmla="*/ 100 h 240"/>
                <a:gd name="T38" fmla="*/ 2 w 128"/>
                <a:gd name="T39" fmla="*/ 144 h 240"/>
                <a:gd name="T40" fmla="*/ 2 w 128"/>
                <a:gd name="T41" fmla="*/ 144 h 240"/>
                <a:gd name="T42" fmla="*/ 0 w 128"/>
                <a:gd name="T43" fmla="*/ 192 h 240"/>
                <a:gd name="T44" fmla="*/ 0 w 128"/>
                <a:gd name="T45" fmla="*/ 218 h 240"/>
                <a:gd name="T46" fmla="*/ 2 w 128"/>
                <a:gd name="T47" fmla="*/ 230 h 240"/>
                <a:gd name="T48" fmla="*/ 4 w 128"/>
                <a:gd name="T49" fmla="*/ 240 h 240"/>
                <a:gd name="T50" fmla="*/ 4 w 128"/>
                <a:gd name="T51" fmla="*/ 240 h 240"/>
                <a:gd name="T52" fmla="*/ 12 w 128"/>
                <a:gd name="T53" fmla="*/ 192 h 240"/>
                <a:gd name="T54" fmla="*/ 12 w 128"/>
                <a:gd name="T55" fmla="*/ 192 h 240"/>
                <a:gd name="T56" fmla="*/ 14 w 128"/>
                <a:gd name="T57" fmla="*/ 170 h 240"/>
                <a:gd name="T58" fmla="*/ 18 w 128"/>
                <a:gd name="T59" fmla="*/ 150 h 240"/>
                <a:gd name="T60" fmla="*/ 26 w 128"/>
                <a:gd name="T61" fmla="*/ 108 h 240"/>
                <a:gd name="T62" fmla="*/ 26 w 128"/>
                <a:gd name="T63" fmla="*/ 108 h 240"/>
                <a:gd name="T64" fmla="*/ 32 w 128"/>
                <a:gd name="T65" fmla="*/ 88 h 240"/>
                <a:gd name="T66" fmla="*/ 38 w 128"/>
                <a:gd name="T67" fmla="*/ 70 h 240"/>
                <a:gd name="T68" fmla="*/ 42 w 128"/>
                <a:gd name="T69" fmla="*/ 64 h 240"/>
                <a:gd name="T70" fmla="*/ 48 w 128"/>
                <a:gd name="T71" fmla="*/ 56 h 240"/>
                <a:gd name="T72" fmla="*/ 54 w 128"/>
                <a:gd name="T73" fmla="*/ 50 h 240"/>
                <a:gd name="T74" fmla="*/ 64 w 128"/>
                <a:gd name="T75" fmla="*/ 44 h 240"/>
                <a:gd name="T76" fmla="*/ 64 w 128"/>
                <a:gd name="T77" fmla="*/ 44 h 240"/>
                <a:gd name="T78" fmla="*/ 80 w 128"/>
                <a:gd name="T79" fmla="*/ 40 h 240"/>
                <a:gd name="T80" fmla="*/ 98 w 128"/>
                <a:gd name="T81" fmla="*/ 36 h 240"/>
                <a:gd name="T82" fmla="*/ 116 w 128"/>
                <a:gd name="T83" fmla="*/ 30 h 240"/>
                <a:gd name="T84" fmla="*/ 122 w 128"/>
                <a:gd name="T85" fmla="*/ 26 h 240"/>
                <a:gd name="T86" fmla="*/ 128 w 128"/>
                <a:gd name="T87" fmla="*/ 2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240">
                  <a:moveTo>
                    <a:pt x="128" y="20"/>
                  </a:moveTo>
                  <a:lnTo>
                    <a:pt x="128" y="20"/>
                  </a:lnTo>
                  <a:lnTo>
                    <a:pt x="116" y="6"/>
                  </a:lnTo>
                  <a:lnTo>
                    <a:pt x="108" y="2"/>
                  </a:lnTo>
                  <a:lnTo>
                    <a:pt x="102" y="0"/>
                  </a:lnTo>
                  <a:lnTo>
                    <a:pt x="102" y="0"/>
                  </a:lnTo>
                  <a:lnTo>
                    <a:pt x="94" y="2"/>
                  </a:lnTo>
                  <a:lnTo>
                    <a:pt x="86" y="6"/>
                  </a:lnTo>
                  <a:lnTo>
                    <a:pt x="72" y="16"/>
                  </a:lnTo>
                  <a:lnTo>
                    <a:pt x="72" y="16"/>
                  </a:lnTo>
                  <a:lnTo>
                    <a:pt x="52" y="24"/>
                  </a:lnTo>
                  <a:lnTo>
                    <a:pt x="36" y="32"/>
                  </a:lnTo>
                  <a:lnTo>
                    <a:pt x="28" y="36"/>
                  </a:lnTo>
                  <a:lnTo>
                    <a:pt x="20" y="42"/>
                  </a:lnTo>
                  <a:lnTo>
                    <a:pt x="14" y="50"/>
                  </a:lnTo>
                  <a:lnTo>
                    <a:pt x="10" y="60"/>
                  </a:lnTo>
                  <a:lnTo>
                    <a:pt x="10" y="60"/>
                  </a:lnTo>
                  <a:lnTo>
                    <a:pt x="6" y="80"/>
                  </a:lnTo>
                  <a:lnTo>
                    <a:pt x="2" y="100"/>
                  </a:lnTo>
                  <a:lnTo>
                    <a:pt x="2" y="144"/>
                  </a:lnTo>
                  <a:lnTo>
                    <a:pt x="2" y="144"/>
                  </a:lnTo>
                  <a:lnTo>
                    <a:pt x="0" y="192"/>
                  </a:lnTo>
                  <a:lnTo>
                    <a:pt x="0" y="218"/>
                  </a:lnTo>
                  <a:lnTo>
                    <a:pt x="2" y="230"/>
                  </a:lnTo>
                  <a:lnTo>
                    <a:pt x="4" y="240"/>
                  </a:lnTo>
                  <a:lnTo>
                    <a:pt x="4" y="240"/>
                  </a:lnTo>
                  <a:lnTo>
                    <a:pt x="12" y="192"/>
                  </a:lnTo>
                  <a:lnTo>
                    <a:pt x="12" y="192"/>
                  </a:lnTo>
                  <a:lnTo>
                    <a:pt x="14" y="170"/>
                  </a:lnTo>
                  <a:lnTo>
                    <a:pt x="18" y="150"/>
                  </a:lnTo>
                  <a:lnTo>
                    <a:pt x="26" y="108"/>
                  </a:lnTo>
                  <a:lnTo>
                    <a:pt x="26" y="108"/>
                  </a:lnTo>
                  <a:lnTo>
                    <a:pt x="32" y="88"/>
                  </a:lnTo>
                  <a:lnTo>
                    <a:pt x="38" y="70"/>
                  </a:lnTo>
                  <a:lnTo>
                    <a:pt x="42" y="64"/>
                  </a:lnTo>
                  <a:lnTo>
                    <a:pt x="48" y="56"/>
                  </a:lnTo>
                  <a:lnTo>
                    <a:pt x="54" y="50"/>
                  </a:lnTo>
                  <a:lnTo>
                    <a:pt x="64" y="44"/>
                  </a:lnTo>
                  <a:lnTo>
                    <a:pt x="64" y="44"/>
                  </a:lnTo>
                  <a:lnTo>
                    <a:pt x="80" y="40"/>
                  </a:lnTo>
                  <a:lnTo>
                    <a:pt x="98" y="36"/>
                  </a:lnTo>
                  <a:lnTo>
                    <a:pt x="116" y="30"/>
                  </a:lnTo>
                  <a:lnTo>
                    <a:pt x="122" y="26"/>
                  </a:lnTo>
                  <a:lnTo>
                    <a:pt x="128" y="2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72"/>
            <p:cNvSpPr>
              <a:spLocks/>
            </p:cNvSpPr>
            <p:nvPr/>
          </p:nvSpPr>
          <p:spPr bwMode="auto">
            <a:xfrm>
              <a:off x="7674659" y="2372909"/>
              <a:ext cx="644219" cy="309922"/>
            </a:xfrm>
            <a:custGeom>
              <a:avLst/>
              <a:gdLst>
                <a:gd name="T0" fmla="*/ 354 w 370"/>
                <a:gd name="T1" fmla="*/ 172 h 178"/>
                <a:gd name="T2" fmla="*/ 354 w 370"/>
                <a:gd name="T3" fmla="*/ 172 h 178"/>
                <a:gd name="T4" fmla="*/ 346 w 370"/>
                <a:gd name="T5" fmla="*/ 176 h 178"/>
                <a:gd name="T6" fmla="*/ 338 w 370"/>
                <a:gd name="T7" fmla="*/ 178 h 178"/>
                <a:gd name="T8" fmla="*/ 322 w 370"/>
                <a:gd name="T9" fmla="*/ 178 h 178"/>
                <a:gd name="T10" fmla="*/ 288 w 370"/>
                <a:gd name="T11" fmla="*/ 172 h 178"/>
                <a:gd name="T12" fmla="*/ 288 w 370"/>
                <a:gd name="T13" fmla="*/ 172 h 178"/>
                <a:gd name="T14" fmla="*/ 270 w 370"/>
                <a:gd name="T15" fmla="*/ 172 h 178"/>
                <a:gd name="T16" fmla="*/ 252 w 370"/>
                <a:gd name="T17" fmla="*/ 168 h 178"/>
                <a:gd name="T18" fmla="*/ 234 w 370"/>
                <a:gd name="T19" fmla="*/ 164 h 178"/>
                <a:gd name="T20" fmla="*/ 216 w 370"/>
                <a:gd name="T21" fmla="*/ 158 h 178"/>
                <a:gd name="T22" fmla="*/ 216 w 370"/>
                <a:gd name="T23" fmla="*/ 158 h 178"/>
                <a:gd name="T24" fmla="*/ 204 w 370"/>
                <a:gd name="T25" fmla="*/ 150 h 178"/>
                <a:gd name="T26" fmla="*/ 192 w 370"/>
                <a:gd name="T27" fmla="*/ 142 h 178"/>
                <a:gd name="T28" fmla="*/ 168 w 370"/>
                <a:gd name="T29" fmla="*/ 122 h 178"/>
                <a:gd name="T30" fmla="*/ 144 w 370"/>
                <a:gd name="T31" fmla="*/ 102 h 178"/>
                <a:gd name="T32" fmla="*/ 122 w 370"/>
                <a:gd name="T33" fmla="*/ 82 h 178"/>
                <a:gd name="T34" fmla="*/ 122 w 370"/>
                <a:gd name="T35" fmla="*/ 82 h 178"/>
                <a:gd name="T36" fmla="*/ 94 w 370"/>
                <a:gd name="T37" fmla="*/ 62 h 178"/>
                <a:gd name="T38" fmla="*/ 64 w 370"/>
                <a:gd name="T39" fmla="*/ 42 h 178"/>
                <a:gd name="T40" fmla="*/ 34 w 370"/>
                <a:gd name="T41" fmla="*/ 26 h 178"/>
                <a:gd name="T42" fmla="*/ 18 w 370"/>
                <a:gd name="T43" fmla="*/ 20 h 178"/>
                <a:gd name="T44" fmla="*/ 0 w 370"/>
                <a:gd name="T45" fmla="*/ 14 h 178"/>
                <a:gd name="T46" fmla="*/ 0 w 370"/>
                <a:gd name="T47" fmla="*/ 14 h 178"/>
                <a:gd name="T48" fmla="*/ 8 w 370"/>
                <a:gd name="T49" fmla="*/ 10 h 178"/>
                <a:gd name="T50" fmla="*/ 18 w 370"/>
                <a:gd name="T51" fmla="*/ 6 h 178"/>
                <a:gd name="T52" fmla="*/ 36 w 370"/>
                <a:gd name="T53" fmla="*/ 2 h 178"/>
                <a:gd name="T54" fmla="*/ 76 w 370"/>
                <a:gd name="T55" fmla="*/ 0 h 178"/>
                <a:gd name="T56" fmla="*/ 76 w 370"/>
                <a:gd name="T57" fmla="*/ 0 h 178"/>
                <a:gd name="T58" fmla="*/ 94 w 370"/>
                <a:gd name="T59" fmla="*/ 0 h 178"/>
                <a:gd name="T60" fmla="*/ 114 w 370"/>
                <a:gd name="T61" fmla="*/ 2 h 178"/>
                <a:gd name="T62" fmla="*/ 132 w 370"/>
                <a:gd name="T63" fmla="*/ 4 h 178"/>
                <a:gd name="T64" fmla="*/ 150 w 370"/>
                <a:gd name="T65" fmla="*/ 8 h 178"/>
                <a:gd name="T66" fmla="*/ 188 w 370"/>
                <a:gd name="T67" fmla="*/ 20 h 178"/>
                <a:gd name="T68" fmla="*/ 224 w 370"/>
                <a:gd name="T69" fmla="*/ 36 h 178"/>
                <a:gd name="T70" fmla="*/ 224 w 370"/>
                <a:gd name="T71" fmla="*/ 36 h 178"/>
                <a:gd name="T72" fmla="*/ 246 w 370"/>
                <a:gd name="T73" fmla="*/ 44 h 178"/>
                <a:gd name="T74" fmla="*/ 268 w 370"/>
                <a:gd name="T75" fmla="*/ 50 h 178"/>
                <a:gd name="T76" fmla="*/ 292 w 370"/>
                <a:gd name="T77" fmla="*/ 58 h 178"/>
                <a:gd name="T78" fmla="*/ 312 w 370"/>
                <a:gd name="T79" fmla="*/ 70 h 178"/>
                <a:gd name="T80" fmla="*/ 312 w 370"/>
                <a:gd name="T81" fmla="*/ 70 h 178"/>
                <a:gd name="T82" fmla="*/ 324 w 370"/>
                <a:gd name="T83" fmla="*/ 78 h 178"/>
                <a:gd name="T84" fmla="*/ 336 w 370"/>
                <a:gd name="T85" fmla="*/ 88 h 178"/>
                <a:gd name="T86" fmla="*/ 350 w 370"/>
                <a:gd name="T87" fmla="*/ 102 h 178"/>
                <a:gd name="T88" fmla="*/ 360 w 370"/>
                <a:gd name="T89" fmla="*/ 116 h 178"/>
                <a:gd name="T90" fmla="*/ 368 w 370"/>
                <a:gd name="T91" fmla="*/ 132 h 178"/>
                <a:gd name="T92" fmla="*/ 370 w 370"/>
                <a:gd name="T93" fmla="*/ 140 h 178"/>
                <a:gd name="T94" fmla="*/ 370 w 370"/>
                <a:gd name="T95" fmla="*/ 146 h 178"/>
                <a:gd name="T96" fmla="*/ 370 w 370"/>
                <a:gd name="T97" fmla="*/ 154 h 178"/>
                <a:gd name="T98" fmla="*/ 366 w 370"/>
                <a:gd name="T99" fmla="*/ 160 h 178"/>
                <a:gd name="T100" fmla="*/ 360 w 370"/>
                <a:gd name="T101" fmla="*/ 166 h 178"/>
                <a:gd name="T102" fmla="*/ 354 w 370"/>
                <a:gd name="T103" fmla="*/ 17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0" h="178">
                  <a:moveTo>
                    <a:pt x="354" y="172"/>
                  </a:moveTo>
                  <a:lnTo>
                    <a:pt x="354" y="172"/>
                  </a:lnTo>
                  <a:lnTo>
                    <a:pt x="346" y="176"/>
                  </a:lnTo>
                  <a:lnTo>
                    <a:pt x="338" y="178"/>
                  </a:lnTo>
                  <a:lnTo>
                    <a:pt x="322" y="178"/>
                  </a:lnTo>
                  <a:lnTo>
                    <a:pt x="288" y="172"/>
                  </a:lnTo>
                  <a:lnTo>
                    <a:pt x="288" y="172"/>
                  </a:lnTo>
                  <a:lnTo>
                    <a:pt x="270" y="172"/>
                  </a:lnTo>
                  <a:lnTo>
                    <a:pt x="252" y="168"/>
                  </a:lnTo>
                  <a:lnTo>
                    <a:pt x="234" y="164"/>
                  </a:lnTo>
                  <a:lnTo>
                    <a:pt x="216" y="158"/>
                  </a:lnTo>
                  <a:lnTo>
                    <a:pt x="216" y="158"/>
                  </a:lnTo>
                  <a:lnTo>
                    <a:pt x="204" y="150"/>
                  </a:lnTo>
                  <a:lnTo>
                    <a:pt x="192" y="142"/>
                  </a:lnTo>
                  <a:lnTo>
                    <a:pt x="168" y="122"/>
                  </a:lnTo>
                  <a:lnTo>
                    <a:pt x="144" y="102"/>
                  </a:lnTo>
                  <a:lnTo>
                    <a:pt x="122" y="82"/>
                  </a:lnTo>
                  <a:lnTo>
                    <a:pt x="122" y="82"/>
                  </a:lnTo>
                  <a:lnTo>
                    <a:pt x="94" y="62"/>
                  </a:lnTo>
                  <a:lnTo>
                    <a:pt x="64" y="42"/>
                  </a:lnTo>
                  <a:lnTo>
                    <a:pt x="34" y="26"/>
                  </a:lnTo>
                  <a:lnTo>
                    <a:pt x="18" y="20"/>
                  </a:lnTo>
                  <a:lnTo>
                    <a:pt x="0" y="14"/>
                  </a:lnTo>
                  <a:lnTo>
                    <a:pt x="0" y="14"/>
                  </a:lnTo>
                  <a:lnTo>
                    <a:pt x="8" y="10"/>
                  </a:lnTo>
                  <a:lnTo>
                    <a:pt x="18" y="6"/>
                  </a:lnTo>
                  <a:lnTo>
                    <a:pt x="36" y="2"/>
                  </a:lnTo>
                  <a:lnTo>
                    <a:pt x="76" y="0"/>
                  </a:lnTo>
                  <a:lnTo>
                    <a:pt x="76" y="0"/>
                  </a:lnTo>
                  <a:lnTo>
                    <a:pt x="94" y="0"/>
                  </a:lnTo>
                  <a:lnTo>
                    <a:pt x="114" y="2"/>
                  </a:lnTo>
                  <a:lnTo>
                    <a:pt x="132" y="4"/>
                  </a:lnTo>
                  <a:lnTo>
                    <a:pt x="150" y="8"/>
                  </a:lnTo>
                  <a:lnTo>
                    <a:pt x="188" y="20"/>
                  </a:lnTo>
                  <a:lnTo>
                    <a:pt x="224" y="36"/>
                  </a:lnTo>
                  <a:lnTo>
                    <a:pt x="224" y="36"/>
                  </a:lnTo>
                  <a:lnTo>
                    <a:pt x="246" y="44"/>
                  </a:lnTo>
                  <a:lnTo>
                    <a:pt x="268" y="50"/>
                  </a:lnTo>
                  <a:lnTo>
                    <a:pt x="292" y="58"/>
                  </a:lnTo>
                  <a:lnTo>
                    <a:pt x="312" y="70"/>
                  </a:lnTo>
                  <a:lnTo>
                    <a:pt x="312" y="70"/>
                  </a:lnTo>
                  <a:lnTo>
                    <a:pt x="324" y="78"/>
                  </a:lnTo>
                  <a:lnTo>
                    <a:pt x="336" y="88"/>
                  </a:lnTo>
                  <a:lnTo>
                    <a:pt x="350" y="102"/>
                  </a:lnTo>
                  <a:lnTo>
                    <a:pt x="360" y="116"/>
                  </a:lnTo>
                  <a:lnTo>
                    <a:pt x="368" y="132"/>
                  </a:lnTo>
                  <a:lnTo>
                    <a:pt x="370" y="140"/>
                  </a:lnTo>
                  <a:lnTo>
                    <a:pt x="370" y="146"/>
                  </a:lnTo>
                  <a:lnTo>
                    <a:pt x="370" y="154"/>
                  </a:lnTo>
                  <a:lnTo>
                    <a:pt x="366" y="160"/>
                  </a:lnTo>
                  <a:lnTo>
                    <a:pt x="360" y="166"/>
                  </a:lnTo>
                  <a:lnTo>
                    <a:pt x="354" y="172"/>
                  </a:lnTo>
                  <a:close/>
                </a:path>
              </a:pathLst>
            </a:custGeom>
            <a:solidFill>
              <a:srgbClr val="4E3115"/>
            </a:solidFill>
            <a:ln>
              <a:noFill/>
            </a:ln>
          </p:spPr>
          <p:txBody>
            <a:bodyPr vert="horz" wrap="square" lIns="91440" tIns="45720" rIns="91440" bIns="45720" numCol="1" anchor="t" anchorCtr="0" compatLnSpc="1">
              <a:prstTxWarp prst="textNoShape">
                <a:avLst/>
              </a:prstTxWarp>
            </a:bodyPr>
            <a:lstStyle/>
            <a:p>
              <a:endParaRPr lang="en-AU"/>
            </a:p>
          </p:txBody>
        </p:sp>
        <p:sp>
          <p:nvSpPr>
            <p:cNvPr id="56" name="Freeform 73"/>
            <p:cNvSpPr>
              <a:spLocks/>
            </p:cNvSpPr>
            <p:nvPr/>
          </p:nvSpPr>
          <p:spPr bwMode="auto">
            <a:xfrm>
              <a:off x="7674659" y="2372909"/>
              <a:ext cx="644219" cy="309922"/>
            </a:xfrm>
            <a:custGeom>
              <a:avLst/>
              <a:gdLst>
                <a:gd name="T0" fmla="*/ 354 w 370"/>
                <a:gd name="T1" fmla="*/ 172 h 178"/>
                <a:gd name="T2" fmla="*/ 354 w 370"/>
                <a:gd name="T3" fmla="*/ 172 h 178"/>
                <a:gd name="T4" fmla="*/ 346 w 370"/>
                <a:gd name="T5" fmla="*/ 176 h 178"/>
                <a:gd name="T6" fmla="*/ 338 w 370"/>
                <a:gd name="T7" fmla="*/ 178 h 178"/>
                <a:gd name="T8" fmla="*/ 322 w 370"/>
                <a:gd name="T9" fmla="*/ 178 h 178"/>
                <a:gd name="T10" fmla="*/ 288 w 370"/>
                <a:gd name="T11" fmla="*/ 172 h 178"/>
                <a:gd name="T12" fmla="*/ 288 w 370"/>
                <a:gd name="T13" fmla="*/ 172 h 178"/>
                <a:gd name="T14" fmla="*/ 270 w 370"/>
                <a:gd name="T15" fmla="*/ 172 h 178"/>
                <a:gd name="T16" fmla="*/ 252 w 370"/>
                <a:gd name="T17" fmla="*/ 168 h 178"/>
                <a:gd name="T18" fmla="*/ 234 w 370"/>
                <a:gd name="T19" fmla="*/ 164 h 178"/>
                <a:gd name="T20" fmla="*/ 216 w 370"/>
                <a:gd name="T21" fmla="*/ 158 h 178"/>
                <a:gd name="T22" fmla="*/ 216 w 370"/>
                <a:gd name="T23" fmla="*/ 158 h 178"/>
                <a:gd name="T24" fmla="*/ 204 w 370"/>
                <a:gd name="T25" fmla="*/ 150 h 178"/>
                <a:gd name="T26" fmla="*/ 192 w 370"/>
                <a:gd name="T27" fmla="*/ 142 h 178"/>
                <a:gd name="T28" fmla="*/ 168 w 370"/>
                <a:gd name="T29" fmla="*/ 122 h 178"/>
                <a:gd name="T30" fmla="*/ 144 w 370"/>
                <a:gd name="T31" fmla="*/ 102 h 178"/>
                <a:gd name="T32" fmla="*/ 122 w 370"/>
                <a:gd name="T33" fmla="*/ 82 h 178"/>
                <a:gd name="T34" fmla="*/ 122 w 370"/>
                <a:gd name="T35" fmla="*/ 82 h 178"/>
                <a:gd name="T36" fmla="*/ 94 w 370"/>
                <a:gd name="T37" fmla="*/ 62 h 178"/>
                <a:gd name="T38" fmla="*/ 64 w 370"/>
                <a:gd name="T39" fmla="*/ 42 h 178"/>
                <a:gd name="T40" fmla="*/ 34 w 370"/>
                <a:gd name="T41" fmla="*/ 26 h 178"/>
                <a:gd name="T42" fmla="*/ 18 w 370"/>
                <a:gd name="T43" fmla="*/ 20 h 178"/>
                <a:gd name="T44" fmla="*/ 0 w 370"/>
                <a:gd name="T45" fmla="*/ 14 h 178"/>
                <a:gd name="T46" fmla="*/ 0 w 370"/>
                <a:gd name="T47" fmla="*/ 14 h 178"/>
                <a:gd name="T48" fmla="*/ 8 w 370"/>
                <a:gd name="T49" fmla="*/ 10 h 178"/>
                <a:gd name="T50" fmla="*/ 18 w 370"/>
                <a:gd name="T51" fmla="*/ 6 h 178"/>
                <a:gd name="T52" fmla="*/ 36 w 370"/>
                <a:gd name="T53" fmla="*/ 2 h 178"/>
                <a:gd name="T54" fmla="*/ 76 w 370"/>
                <a:gd name="T55" fmla="*/ 0 h 178"/>
                <a:gd name="T56" fmla="*/ 76 w 370"/>
                <a:gd name="T57" fmla="*/ 0 h 178"/>
                <a:gd name="T58" fmla="*/ 94 w 370"/>
                <a:gd name="T59" fmla="*/ 0 h 178"/>
                <a:gd name="T60" fmla="*/ 114 w 370"/>
                <a:gd name="T61" fmla="*/ 2 h 178"/>
                <a:gd name="T62" fmla="*/ 132 w 370"/>
                <a:gd name="T63" fmla="*/ 4 h 178"/>
                <a:gd name="T64" fmla="*/ 150 w 370"/>
                <a:gd name="T65" fmla="*/ 8 h 178"/>
                <a:gd name="T66" fmla="*/ 188 w 370"/>
                <a:gd name="T67" fmla="*/ 20 h 178"/>
                <a:gd name="T68" fmla="*/ 224 w 370"/>
                <a:gd name="T69" fmla="*/ 36 h 178"/>
                <a:gd name="T70" fmla="*/ 224 w 370"/>
                <a:gd name="T71" fmla="*/ 36 h 178"/>
                <a:gd name="T72" fmla="*/ 246 w 370"/>
                <a:gd name="T73" fmla="*/ 44 h 178"/>
                <a:gd name="T74" fmla="*/ 268 w 370"/>
                <a:gd name="T75" fmla="*/ 50 h 178"/>
                <a:gd name="T76" fmla="*/ 292 w 370"/>
                <a:gd name="T77" fmla="*/ 58 h 178"/>
                <a:gd name="T78" fmla="*/ 312 w 370"/>
                <a:gd name="T79" fmla="*/ 70 h 178"/>
                <a:gd name="T80" fmla="*/ 312 w 370"/>
                <a:gd name="T81" fmla="*/ 70 h 178"/>
                <a:gd name="T82" fmla="*/ 324 w 370"/>
                <a:gd name="T83" fmla="*/ 78 h 178"/>
                <a:gd name="T84" fmla="*/ 336 w 370"/>
                <a:gd name="T85" fmla="*/ 88 h 178"/>
                <a:gd name="T86" fmla="*/ 350 w 370"/>
                <a:gd name="T87" fmla="*/ 102 h 178"/>
                <a:gd name="T88" fmla="*/ 360 w 370"/>
                <a:gd name="T89" fmla="*/ 116 h 178"/>
                <a:gd name="T90" fmla="*/ 368 w 370"/>
                <a:gd name="T91" fmla="*/ 132 h 178"/>
                <a:gd name="T92" fmla="*/ 370 w 370"/>
                <a:gd name="T93" fmla="*/ 140 h 178"/>
                <a:gd name="T94" fmla="*/ 370 w 370"/>
                <a:gd name="T95" fmla="*/ 146 h 178"/>
                <a:gd name="T96" fmla="*/ 370 w 370"/>
                <a:gd name="T97" fmla="*/ 154 h 178"/>
                <a:gd name="T98" fmla="*/ 366 w 370"/>
                <a:gd name="T99" fmla="*/ 160 h 178"/>
                <a:gd name="T100" fmla="*/ 360 w 370"/>
                <a:gd name="T101" fmla="*/ 166 h 178"/>
                <a:gd name="T102" fmla="*/ 354 w 370"/>
                <a:gd name="T103" fmla="*/ 17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0" h="178">
                  <a:moveTo>
                    <a:pt x="354" y="172"/>
                  </a:moveTo>
                  <a:lnTo>
                    <a:pt x="354" y="172"/>
                  </a:lnTo>
                  <a:lnTo>
                    <a:pt x="346" y="176"/>
                  </a:lnTo>
                  <a:lnTo>
                    <a:pt x="338" y="178"/>
                  </a:lnTo>
                  <a:lnTo>
                    <a:pt x="322" y="178"/>
                  </a:lnTo>
                  <a:lnTo>
                    <a:pt x="288" y="172"/>
                  </a:lnTo>
                  <a:lnTo>
                    <a:pt x="288" y="172"/>
                  </a:lnTo>
                  <a:lnTo>
                    <a:pt x="270" y="172"/>
                  </a:lnTo>
                  <a:lnTo>
                    <a:pt x="252" y="168"/>
                  </a:lnTo>
                  <a:lnTo>
                    <a:pt x="234" y="164"/>
                  </a:lnTo>
                  <a:lnTo>
                    <a:pt x="216" y="158"/>
                  </a:lnTo>
                  <a:lnTo>
                    <a:pt x="216" y="158"/>
                  </a:lnTo>
                  <a:lnTo>
                    <a:pt x="204" y="150"/>
                  </a:lnTo>
                  <a:lnTo>
                    <a:pt x="192" y="142"/>
                  </a:lnTo>
                  <a:lnTo>
                    <a:pt x="168" y="122"/>
                  </a:lnTo>
                  <a:lnTo>
                    <a:pt x="144" y="102"/>
                  </a:lnTo>
                  <a:lnTo>
                    <a:pt x="122" y="82"/>
                  </a:lnTo>
                  <a:lnTo>
                    <a:pt x="122" y="82"/>
                  </a:lnTo>
                  <a:lnTo>
                    <a:pt x="94" y="62"/>
                  </a:lnTo>
                  <a:lnTo>
                    <a:pt x="64" y="42"/>
                  </a:lnTo>
                  <a:lnTo>
                    <a:pt x="34" y="26"/>
                  </a:lnTo>
                  <a:lnTo>
                    <a:pt x="18" y="20"/>
                  </a:lnTo>
                  <a:lnTo>
                    <a:pt x="0" y="14"/>
                  </a:lnTo>
                  <a:lnTo>
                    <a:pt x="0" y="14"/>
                  </a:lnTo>
                  <a:lnTo>
                    <a:pt x="8" y="10"/>
                  </a:lnTo>
                  <a:lnTo>
                    <a:pt x="18" y="6"/>
                  </a:lnTo>
                  <a:lnTo>
                    <a:pt x="36" y="2"/>
                  </a:lnTo>
                  <a:lnTo>
                    <a:pt x="76" y="0"/>
                  </a:lnTo>
                  <a:lnTo>
                    <a:pt x="76" y="0"/>
                  </a:lnTo>
                  <a:lnTo>
                    <a:pt x="94" y="0"/>
                  </a:lnTo>
                  <a:lnTo>
                    <a:pt x="114" y="2"/>
                  </a:lnTo>
                  <a:lnTo>
                    <a:pt x="132" y="4"/>
                  </a:lnTo>
                  <a:lnTo>
                    <a:pt x="150" y="8"/>
                  </a:lnTo>
                  <a:lnTo>
                    <a:pt x="188" y="20"/>
                  </a:lnTo>
                  <a:lnTo>
                    <a:pt x="224" y="36"/>
                  </a:lnTo>
                  <a:lnTo>
                    <a:pt x="224" y="36"/>
                  </a:lnTo>
                  <a:lnTo>
                    <a:pt x="246" y="44"/>
                  </a:lnTo>
                  <a:lnTo>
                    <a:pt x="268" y="50"/>
                  </a:lnTo>
                  <a:lnTo>
                    <a:pt x="292" y="58"/>
                  </a:lnTo>
                  <a:lnTo>
                    <a:pt x="312" y="70"/>
                  </a:lnTo>
                  <a:lnTo>
                    <a:pt x="312" y="70"/>
                  </a:lnTo>
                  <a:lnTo>
                    <a:pt x="324" y="78"/>
                  </a:lnTo>
                  <a:lnTo>
                    <a:pt x="336" y="88"/>
                  </a:lnTo>
                  <a:lnTo>
                    <a:pt x="350" y="102"/>
                  </a:lnTo>
                  <a:lnTo>
                    <a:pt x="360" y="116"/>
                  </a:lnTo>
                  <a:lnTo>
                    <a:pt x="368" y="132"/>
                  </a:lnTo>
                  <a:lnTo>
                    <a:pt x="370" y="140"/>
                  </a:lnTo>
                  <a:lnTo>
                    <a:pt x="370" y="146"/>
                  </a:lnTo>
                  <a:lnTo>
                    <a:pt x="370" y="154"/>
                  </a:lnTo>
                  <a:lnTo>
                    <a:pt x="366" y="160"/>
                  </a:lnTo>
                  <a:lnTo>
                    <a:pt x="360" y="166"/>
                  </a:lnTo>
                  <a:lnTo>
                    <a:pt x="354" y="17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75"/>
            <p:cNvSpPr>
              <a:spLocks/>
            </p:cNvSpPr>
            <p:nvPr/>
          </p:nvSpPr>
          <p:spPr bwMode="auto">
            <a:xfrm>
              <a:off x="7674659" y="2372909"/>
              <a:ext cx="644219" cy="309922"/>
            </a:xfrm>
            <a:custGeom>
              <a:avLst/>
              <a:gdLst>
                <a:gd name="T0" fmla="*/ 354 w 370"/>
                <a:gd name="T1" fmla="*/ 172 h 178"/>
                <a:gd name="T2" fmla="*/ 354 w 370"/>
                <a:gd name="T3" fmla="*/ 172 h 178"/>
                <a:gd name="T4" fmla="*/ 346 w 370"/>
                <a:gd name="T5" fmla="*/ 176 h 178"/>
                <a:gd name="T6" fmla="*/ 338 w 370"/>
                <a:gd name="T7" fmla="*/ 178 h 178"/>
                <a:gd name="T8" fmla="*/ 322 w 370"/>
                <a:gd name="T9" fmla="*/ 178 h 178"/>
                <a:gd name="T10" fmla="*/ 288 w 370"/>
                <a:gd name="T11" fmla="*/ 172 h 178"/>
                <a:gd name="T12" fmla="*/ 288 w 370"/>
                <a:gd name="T13" fmla="*/ 172 h 178"/>
                <a:gd name="T14" fmla="*/ 270 w 370"/>
                <a:gd name="T15" fmla="*/ 172 h 178"/>
                <a:gd name="T16" fmla="*/ 252 w 370"/>
                <a:gd name="T17" fmla="*/ 168 h 178"/>
                <a:gd name="T18" fmla="*/ 234 w 370"/>
                <a:gd name="T19" fmla="*/ 164 h 178"/>
                <a:gd name="T20" fmla="*/ 216 w 370"/>
                <a:gd name="T21" fmla="*/ 158 h 178"/>
                <a:gd name="T22" fmla="*/ 216 w 370"/>
                <a:gd name="T23" fmla="*/ 158 h 178"/>
                <a:gd name="T24" fmla="*/ 204 w 370"/>
                <a:gd name="T25" fmla="*/ 150 h 178"/>
                <a:gd name="T26" fmla="*/ 192 w 370"/>
                <a:gd name="T27" fmla="*/ 142 h 178"/>
                <a:gd name="T28" fmla="*/ 168 w 370"/>
                <a:gd name="T29" fmla="*/ 122 h 178"/>
                <a:gd name="T30" fmla="*/ 144 w 370"/>
                <a:gd name="T31" fmla="*/ 102 h 178"/>
                <a:gd name="T32" fmla="*/ 122 w 370"/>
                <a:gd name="T33" fmla="*/ 82 h 178"/>
                <a:gd name="T34" fmla="*/ 122 w 370"/>
                <a:gd name="T35" fmla="*/ 82 h 178"/>
                <a:gd name="T36" fmla="*/ 94 w 370"/>
                <a:gd name="T37" fmla="*/ 62 h 178"/>
                <a:gd name="T38" fmla="*/ 64 w 370"/>
                <a:gd name="T39" fmla="*/ 42 h 178"/>
                <a:gd name="T40" fmla="*/ 34 w 370"/>
                <a:gd name="T41" fmla="*/ 26 h 178"/>
                <a:gd name="T42" fmla="*/ 18 w 370"/>
                <a:gd name="T43" fmla="*/ 20 h 178"/>
                <a:gd name="T44" fmla="*/ 0 w 370"/>
                <a:gd name="T45" fmla="*/ 14 h 178"/>
                <a:gd name="T46" fmla="*/ 0 w 370"/>
                <a:gd name="T47" fmla="*/ 14 h 178"/>
                <a:gd name="T48" fmla="*/ 8 w 370"/>
                <a:gd name="T49" fmla="*/ 10 h 178"/>
                <a:gd name="T50" fmla="*/ 18 w 370"/>
                <a:gd name="T51" fmla="*/ 6 h 178"/>
                <a:gd name="T52" fmla="*/ 36 w 370"/>
                <a:gd name="T53" fmla="*/ 2 h 178"/>
                <a:gd name="T54" fmla="*/ 76 w 370"/>
                <a:gd name="T55" fmla="*/ 0 h 178"/>
                <a:gd name="T56" fmla="*/ 76 w 370"/>
                <a:gd name="T57" fmla="*/ 0 h 178"/>
                <a:gd name="T58" fmla="*/ 94 w 370"/>
                <a:gd name="T59" fmla="*/ 0 h 178"/>
                <a:gd name="T60" fmla="*/ 114 w 370"/>
                <a:gd name="T61" fmla="*/ 2 h 178"/>
                <a:gd name="T62" fmla="*/ 132 w 370"/>
                <a:gd name="T63" fmla="*/ 4 h 178"/>
                <a:gd name="T64" fmla="*/ 150 w 370"/>
                <a:gd name="T65" fmla="*/ 8 h 178"/>
                <a:gd name="T66" fmla="*/ 188 w 370"/>
                <a:gd name="T67" fmla="*/ 20 h 178"/>
                <a:gd name="T68" fmla="*/ 224 w 370"/>
                <a:gd name="T69" fmla="*/ 36 h 178"/>
                <a:gd name="T70" fmla="*/ 224 w 370"/>
                <a:gd name="T71" fmla="*/ 36 h 178"/>
                <a:gd name="T72" fmla="*/ 246 w 370"/>
                <a:gd name="T73" fmla="*/ 44 h 178"/>
                <a:gd name="T74" fmla="*/ 268 w 370"/>
                <a:gd name="T75" fmla="*/ 50 h 178"/>
                <a:gd name="T76" fmla="*/ 292 w 370"/>
                <a:gd name="T77" fmla="*/ 58 h 178"/>
                <a:gd name="T78" fmla="*/ 312 w 370"/>
                <a:gd name="T79" fmla="*/ 70 h 178"/>
                <a:gd name="T80" fmla="*/ 312 w 370"/>
                <a:gd name="T81" fmla="*/ 70 h 178"/>
                <a:gd name="T82" fmla="*/ 324 w 370"/>
                <a:gd name="T83" fmla="*/ 78 h 178"/>
                <a:gd name="T84" fmla="*/ 336 w 370"/>
                <a:gd name="T85" fmla="*/ 88 h 178"/>
                <a:gd name="T86" fmla="*/ 350 w 370"/>
                <a:gd name="T87" fmla="*/ 102 h 178"/>
                <a:gd name="T88" fmla="*/ 360 w 370"/>
                <a:gd name="T89" fmla="*/ 116 h 178"/>
                <a:gd name="T90" fmla="*/ 368 w 370"/>
                <a:gd name="T91" fmla="*/ 132 h 178"/>
                <a:gd name="T92" fmla="*/ 370 w 370"/>
                <a:gd name="T93" fmla="*/ 140 h 178"/>
                <a:gd name="T94" fmla="*/ 370 w 370"/>
                <a:gd name="T95" fmla="*/ 146 h 178"/>
                <a:gd name="T96" fmla="*/ 370 w 370"/>
                <a:gd name="T97" fmla="*/ 154 h 178"/>
                <a:gd name="T98" fmla="*/ 366 w 370"/>
                <a:gd name="T99" fmla="*/ 160 h 178"/>
                <a:gd name="T100" fmla="*/ 360 w 370"/>
                <a:gd name="T101" fmla="*/ 166 h 178"/>
                <a:gd name="T102" fmla="*/ 354 w 370"/>
                <a:gd name="T103" fmla="*/ 17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0" h="178">
                  <a:moveTo>
                    <a:pt x="354" y="172"/>
                  </a:moveTo>
                  <a:lnTo>
                    <a:pt x="354" y="172"/>
                  </a:lnTo>
                  <a:lnTo>
                    <a:pt x="346" y="176"/>
                  </a:lnTo>
                  <a:lnTo>
                    <a:pt x="338" y="178"/>
                  </a:lnTo>
                  <a:lnTo>
                    <a:pt x="322" y="178"/>
                  </a:lnTo>
                  <a:lnTo>
                    <a:pt x="288" y="172"/>
                  </a:lnTo>
                  <a:lnTo>
                    <a:pt x="288" y="172"/>
                  </a:lnTo>
                  <a:lnTo>
                    <a:pt x="270" y="172"/>
                  </a:lnTo>
                  <a:lnTo>
                    <a:pt x="252" y="168"/>
                  </a:lnTo>
                  <a:lnTo>
                    <a:pt x="234" y="164"/>
                  </a:lnTo>
                  <a:lnTo>
                    <a:pt x="216" y="158"/>
                  </a:lnTo>
                  <a:lnTo>
                    <a:pt x="216" y="158"/>
                  </a:lnTo>
                  <a:lnTo>
                    <a:pt x="204" y="150"/>
                  </a:lnTo>
                  <a:lnTo>
                    <a:pt x="192" y="142"/>
                  </a:lnTo>
                  <a:lnTo>
                    <a:pt x="168" y="122"/>
                  </a:lnTo>
                  <a:lnTo>
                    <a:pt x="144" y="102"/>
                  </a:lnTo>
                  <a:lnTo>
                    <a:pt x="122" y="82"/>
                  </a:lnTo>
                  <a:lnTo>
                    <a:pt x="122" y="82"/>
                  </a:lnTo>
                  <a:lnTo>
                    <a:pt x="94" y="62"/>
                  </a:lnTo>
                  <a:lnTo>
                    <a:pt x="64" y="42"/>
                  </a:lnTo>
                  <a:lnTo>
                    <a:pt x="34" y="26"/>
                  </a:lnTo>
                  <a:lnTo>
                    <a:pt x="18" y="20"/>
                  </a:lnTo>
                  <a:lnTo>
                    <a:pt x="0" y="14"/>
                  </a:lnTo>
                  <a:lnTo>
                    <a:pt x="0" y="14"/>
                  </a:lnTo>
                  <a:lnTo>
                    <a:pt x="8" y="10"/>
                  </a:lnTo>
                  <a:lnTo>
                    <a:pt x="18" y="6"/>
                  </a:lnTo>
                  <a:lnTo>
                    <a:pt x="36" y="2"/>
                  </a:lnTo>
                  <a:lnTo>
                    <a:pt x="76" y="0"/>
                  </a:lnTo>
                  <a:lnTo>
                    <a:pt x="76" y="0"/>
                  </a:lnTo>
                  <a:lnTo>
                    <a:pt x="94" y="0"/>
                  </a:lnTo>
                  <a:lnTo>
                    <a:pt x="114" y="2"/>
                  </a:lnTo>
                  <a:lnTo>
                    <a:pt x="132" y="4"/>
                  </a:lnTo>
                  <a:lnTo>
                    <a:pt x="150" y="8"/>
                  </a:lnTo>
                  <a:lnTo>
                    <a:pt x="188" y="20"/>
                  </a:lnTo>
                  <a:lnTo>
                    <a:pt x="224" y="36"/>
                  </a:lnTo>
                  <a:lnTo>
                    <a:pt x="224" y="36"/>
                  </a:lnTo>
                  <a:lnTo>
                    <a:pt x="246" y="44"/>
                  </a:lnTo>
                  <a:lnTo>
                    <a:pt x="268" y="50"/>
                  </a:lnTo>
                  <a:lnTo>
                    <a:pt x="292" y="58"/>
                  </a:lnTo>
                  <a:lnTo>
                    <a:pt x="312" y="70"/>
                  </a:lnTo>
                  <a:lnTo>
                    <a:pt x="312" y="70"/>
                  </a:lnTo>
                  <a:lnTo>
                    <a:pt x="324" y="78"/>
                  </a:lnTo>
                  <a:lnTo>
                    <a:pt x="336" y="88"/>
                  </a:lnTo>
                  <a:lnTo>
                    <a:pt x="350" y="102"/>
                  </a:lnTo>
                  <a:lnTo>
                    <a:pt x="360" y="116"/>
                  </a:lnTo>
                  <a:lnTo>
                    <a:pt x="368" y="132"/>
                  </a:lnTo>
                  <a:lnTo>
                    <a:pt x="370" y="140"/>
                  </a:lnTo>
                  <a:lnTo>
                    <a:pt x="370" y="146"/>
                  </a:lnTo>
                  <a:lnTo>
                    <a:pt x="370" y="154"/>
                  </a:lnTo>
                  <a:lnTo>
                    <a:pt x="366" y="160"/>
                  </a:lnTo>
                  <a:lnTo>
                    <a:pt x="360" y="166"/>
                  </a:lnTo>
                  <a:lnTo>
                    <a:pt x="354" y="17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76"/>
            <p:cNvSpPr>
              <a:spLocks/>
            </p:cNvSpPr>
            <p:nvPr/>
          </p:nvSpPr>
          <p:spPr bwMode="auto">
            <a:xfrm>
              <a:off x="7789574" y="2390321"/>
              <a:ext cx="466624" cy="292511"/>
            </a:xfrm>
            <a:custGeom>
              <a:avLst/>
              <a:gdLst>
                <a:gd name="T0" fmla="*/ 212 w 268"/>
                <a:gd name="T1" fmla="*/ 80 h 168"/>
                <a:gd name="T2" fmla="*/ 212 w 268"/>
                <a:gd name="T3" fmla="*/ 80 h 168"/>
                <a:gd name="T4" fmla="*/ 192 w 268"/>
                <a:gd name="T5" fmla="*/ 58 h 168"/>
                <a:gd name="T6" fmla="*/ 162 w 268"/>
                <a:gd name="T7" fmla="*/ 26 h 168"/>
                <a:gd name="T8" fmla="*/ 162 w 268"/>
                <a:gd name="T9" fmla="*/ 26 h 168"/>
                <a:gd name="T10" fmla="*/ 158 w 268"/>
                <a:gd name="T11" fmla="*/ 26 h 168"/>
                <a:gd name="T12" fmla="*/ 158 w 268"/>
                <a:gd name="T13" fmla="*/ 26 h 168"/>
                <a:gd name="T14" fmla="*/ 124 w 268"/>
                <a:gd name="T15" fmla="*/ 12 h 168"/>
                <a:gd name="T16" fmla="*/ 90 w 268"/>
                <a:gd name="T17" fmla="*/ 0 h 168"/>
                <a:gd name="T18" fmla="*/ 90 w 268"/>
                <a:gd name="T19" fmla="*/ 0 h 168"/>
                <a:gd name="T20" fmla="*/ 84 w 268"/>
                <a:gd name="T21" fmla="*/ 10 h 168"/>
                <a:gd name="T22" fmla="*/ 84 w 268"/>
                <a:gd name="T23" fmla="*/ 20 h 168"/>
                <a:gd name="T24" fmla="*/ 84 w 268"/>
                <a:gd name="T25" fmla="*/ 30 h 168"/>
                <a:gd name="T26" fmla="*/ 88 w 268"/>
                <a:gd name="T27" fmla="*/ 38 h 168"/>
                <a:gd name="T28" fmla="*/ 100 w 268"/>
                <a:gd name="T29" fmla="*/ 56 h 168"/>
                <a:gd name="T30" fmla="*/ 114 w 268"/>
                <a:gd name="T31" fmla="*/ 72 h 168"/>
                <a:gd name="T32" fmla="*/ 114 w 268"/>
                <a:gd name="T33" fmla="*/ 72 h 168"/>
                <a:gd name="T34" fmla="*/ 138 w 268"/>
                <a:gd name="T35" fmla="*/ 98 h 168"/>
                <a:gd name="T36" fmla="*/ 150 w 268"/>
                <a:gd name="T37" fmla="*/ 112 h 168"/>
                <a:gd name="T38" fmla="*/ 160 w 268"/>
                <a:gd name="T39" fmla="*/ 124 h 168"/>
                <a:gd name="T40" fmla="*/ 160 w 268"/>
                <a:gd name="T41" fmla="*/ 124 h 168"/>
                <a:gd name="T42" fmla="*/ 150 w 268"/>
                <a:gd name="T43" fmla="*/ 122 h 168"/>
                <a:gd name="T44" fmla="*/ 140 w 268"/>
                <a:gd name="T45" fmla="*/ 118 h 168"/>
                <a:gd name="T46" fmla="*/ 122 w 268"/>
                <a:gd name="T47" fmla="*/ 106 h 168"/>
                <a:gd name="T48" fmla="*/ 104 w 268"/>
                <a:gd name="T49" fmla="*/ 94 h 168"/>
                <a:gd name="T50" fmla="*/ 84 w 268"/>
                <a:gd name="T51" fmla="*/ 82 h 168"/>
                <a:gd name="T52" fmla="*/ 84 w 268"/>
                <a:gd name="T53" fmla="*/ 82 h 168"/>
                <a:gd name="T54" fmla="*/ 64 w 268"/>
                <a:gd name="T55" fmla="*/ 68 h 168"/>
                <a:gd name="T56" fmla="*/ 44 w 268"/>
                <a:gd name="T57" fmla="*/ 54 h 168"/>
                <a:gd name="T58" fmla="*/ 22 w 268"/>
                <a:gd name="T59" fmla="*/ 42 h 168"/>
                <a:gd name="T60" fmla="*/ 12 w 268"/>
                <a:gd name="T61" fmla="*/ 36 h 168"/>
                <a:gd name="T62" fmla="*/ 0 w 268"/>
                <a:gd name="T63" fmla="*/ 32 h 168"/>
                <a:gd name="T64" fmla="*/ 0 w 268"/>
                <a:gd name="T65" fmla="*/ 34 h 168"/>
                <a:gd name="T66" fmla="*/ 0 w 268"/>
                <a:gd name="T67" fmla="*/ 34 h 168"/>
                <a:gd name="T68" fmla="*/ 28 w 268"/>
                <a:gd name="T69" fmla="*/ 52 h 168"/>
                <a:gd name="T70" fmla="*/ 56 w 268"/>
                <a:gd name="T71" fmla="*/ 72 h 168"/>
                <a:gd name="T72" fmla="*/ 56 w 268"/>
                <a:gd name="T73" fmla="*/ 72 h 168"/>
                <a:gd name="T74" fmla="*/ 78 w 268"/>
                <a:gd name="T75" fmla="*/ 92 h 168"/>
                <a:gd name="T76" fmla="*/ 102 w 268"/>
                <a:gd name="T77" fmla="*/ 112 h 168"/>
                <a:gd name="T78" fmla="*/ 126 w 268"/>
                <a:gd name="T79" fmla="*/ 132 h 168"/>
                <a:gd name="T80" fmla="*/ 138 w 268"/>
                <a:gd name="T81" fmla="*/ 140 h 168"/>
                <a:gd name="T82" fmla="*/ 150 w 268"/>
                <a:gd name="T83" fmla="*/ 148 h 168"/>
                <a:gd name="T84" fmla="*/ 150 w 268"/>
                <a:gd name="T85" fmla="*/ 148 h 168"/>
                <a:gd name="T86" fmla="*/ 168 w 268"/>
                <a:gd name="T87" fmla="*/ 154 h 168"/>
                <a:gd name="T88" fmla="*/ 186 w 268"/>
                <a:gd name="T89" fmla="*/ 158 h 168"/>
                <a:gd name="T90" fmla="*/ 204 w 268"/>
                <a:gd name="T91" fmla="*/ 162 h 168"/>
                <a:gd name="T92" fmla="*/ 222 w 268"/>
                <a:gd name="T93" fmla="*/ 162 h 168"/>
                <a:gd name="T94" fmla="*/ 222 w 268"/>
                <a:gd name="T95" fmla="*/ 162 h 168"/>
                <a:gd name="T96" fmla="*/ 244 w 268"/>
                <a:gd name="T97" fmla="*/ 166 h 168"/>
                <a:gd name="T98" fmla="*/ 256 w 268"/>
                <a:gd name="T99" fmla="*/ 168 h 168"/>
                <a:gd name="T100" fmla="*/ 268 w 268"/>
                <a:gd name="T101" fmla="*/ 168 h 168"/>
                <a:gd name="T102" fmla="*/ 268 w 268"/>
                <a:gd name="T103" fmla="*/ 168 h 168"/>
                <a:gd name="T104" fmla="*/ 258 w 268"/>
                <a:gd name="T105" fmla="*/ 144 h 168"/>
                <a:gd name="T106" fmla="*/ 244 w 268"/>
                <a:gd name="T107" fmla="*/ 120 h 168"/>
                <a:gd name="T108" fmla="*/ 228 w 268"/>
                <a:gd name="T109" fmla="*/ 100 h 168"/>
                <a:gd name="T110" fmla="*/ 212 w 268"/>
                <a:gd name="T111" fmla="*/ 8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168">
                  <a:moveTo>
                    <a:pt x="212" y="80"/>
                  </a:moveTo>
                  <a:lnTo>
                    <a:pt x="212" y="80"/>
                  </a:lnTo>
                  <a:lnTo>
                    <a:pt x="192" y="58"/>
                  </a:lnTo>
                  <a:lnTo>
                    <a:pt x="162" y="26"/>
                  </a:lnTo>
                  <a:lnTo>
                    <a:pt x="162" y="26"/>
                  </a:lnTo>
                  <a:lnTo>
                    <a:pt x="158" y="26"/>
                  </a:lnTo>
                  <a:lnTo>
                    <a:pt x="158" y="26"/>
                  </a:lnTo>
                  <a:lnTo>
                    <a:pt x="124" y="12"/>
                  </a:lnTo>
                  <a:lnTo>
                    <a:pt x="90" y="0"/>
                  </a:lnTo>
                  <a:lnTo>
                    <a:pt x="90" y="0"/>
                  </a:lnTo>
                  <a:lnTo>
                    <a:pt x="84" y="10"/>
                  </a:lnTo>
                  <a:lnTo>
                    <a:pt x="84" y="20"/>
                  </a:lnTo>
                  <a:lnTo>
                    <a:pt x="84" y="30"/>
                  </a:lnTo>
                  <a:lnTo>
                    <a:pt x="88" y="38"/>
                  </a:lnTo>
                  <a:lnTo>
                    <a:pt x="100" y="56"/>
                  </a:lnTo>
                  <a:lnTo>
                    <a:pt x="114" y="72"/>
                  </a:lnTo>
                  <a:lnTo>
                    <a:pt x="114" y="72"/>
                  </a:lnTo>
                  <a:lnTo>
                    <a:pt x="138" y="98"/>
                  </a:lnTo>
                  <a:lnTo>
                    <a:pt x="150" y="112"/>
                  </a:lnTo>
                  <a:lnTo>
                    <a:pt x="160" y="124"/>
                  </a:lnTo>
                  <a:lnTo>
                    <a:pt x="160" y="124"/>
                  </a:lnTo>
                  <a:lnTo>
                    <a:pt x="150" y="122"/>
                  </a:lnTo>
                  <a:lnTo>
                    <a:pt x="140" y="118"/>
                  </a:lnTo>
                  <a:lnTo>
                    <a:pt x="122" y="106"/>
                  </a:lnTo>
                  <a:lnTo>
                    <a:pt x="104" y="94"/>
                  </a:lnTo>
                  <a:lnTo>
                    <a:pt x="84" y="82"/>
                  </a:lnTo>
                  <a:lnTo>
                    <a:pt x="84" y="82"/>
                  </a:lnTo>
                  <a:lnTo>
                    <a:pt x="64" y="68"/>
                  </a:lnTo>
                  <a:lnTo>
                    <a:pt x="44" y="54"/>
                  </a:lnTo>
                  <a:lnTo>
                    <a:pt x="22" y="42"/>
                  </a:lnTo>
                  <a:lnTo>
                    <a:pt x="12" y="36"/>
                  </a:lnTo>
                  <a:lnTo>
                    <a:pt x="0" y="32"/>
                  </a:lnTo>
                  <a:lnTo>
                    <a:pt x="0" y="34"/>
                  </a:lnTo>
                  <a:lnTo>
                    <a:pt x="0" y="34"/>
                  </a:lnTo>
                  <a:lnTo>
                    <a:pt x="28" y="52"/>
                  </a:lnTo>
                  <a:lnTo>
                    <a:pt x="56" y="72"/>
                  </a:lnTo>
                  <a:lnTo>
                    <a:pt x="56" y="72"/>
                  </a:lnTo>
                  <a:lnTo>
                    <a:pt x="78" y="92"/>
                  </a:lnTo>
                  <a:lnTo>
                    <a:pt x="102" y="112"/>
                  </a:lnTo>
                  <a:lnTo>
                    <a:pt x="126" y="132"/>
                  </a:lnTo>
                  <a:lnTo>
                    <a:pt x="138" y="140"/>
                  </a:lnTo>
                  <a:lnTo>
                    <a:pt x="150" y="148"/>
                  </a:lnTo>
                  <a:lnTo>
                    <a:pt x="150" y="148"/>
                  </a:lnTo>
                  <a:lnTo>
                    <a:pt x="168" y="154"/>
                  </a:lnTo>
                  <a:lnTo>
                    <a:pt x="186" y="158"/>
                  </a:lnTo>
                  <a:lnTo>
                    <a:pt x="204" y="162"/>
                  </a:lnTo>
                  <a:lnTo>
                    <a:pt x="222" y="162"/>
                  </a:lnTo>
                  <a:lnTo>
                    <a:pt x="222" y="162"/>
                  </a:lnTo>
                  <a:lnTo>
                    <a:pt x="244" y="166"/>
                  </a:lnTo>
                  <a:lnTo>
                    <a:pt x="256" y="168"/>
                  </a:lnTo>
                  <a:lnTo>
                    <a:pt x="268" y="168"/>
                  </a:lnTo>
                  <a:lnTo>
                    <a:pt x="268" y="168"/>
                  </a:lnTo>
                  <a:lnTo>
                    <a:pt x="258" y="144"/>
                  </a:lnTo>
                  <a:lnTo>
                    <a:pt x="244" y="120"/>
                  </a:lnTo>
                  <a:lnTo>
                    <a:pt x="228" y="100"/>
                  </a:lnTo>
                  <a:lnTo>
                    <a:pt x="212" y="80"/>
                  </a:lnTo>
                  <a:close/>
                </a:path>
              </a:pathLst>
            </a:custGeom>
            <a:solidFill>
              <a:srgbClr val="CB8C2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77"/>
            <p:cNvSpPr>
              <a:spLocks/>
            </p:cNvSpPr>
            <p:nvPr/>
          </p:nvSpPr>
          <p:spPr bwMode="auto">
            <a:xfrm>
              <a:off x="7789574" y="2390321"/>
              <a:ext cx="466624" cy="292511"/>
            </a:xfrm>
            <a:custGeom>
              <a:avLst/>
              <a:gdLst>
                <a:gd name="T0" fmla="*/ 212 w 268"/>
                <a:gd name="T1" fmla="*/ 80 h 168"/>
                <a:gd name="T2" fmla="*/ 212 w 268"/>
                <a:gd name="T3" fmla="*/ 80 h 168"/>
                <a:gd name="T4" fmla="*/ 192 w 268"/>
                <a:gd name="T5" fmla="*/ 58 h 168"/>
                <a:gd name="T6" fmla="*/ 162 w 268"/>
                <a:gd name="T7" fmla="*/ 26 h 168"/>
                <a:gd name="T8" fmla="*/ 162 w 268"/>
                <a:gd name="T9" fmla="*/ 26 h 168"/>
                <a:gd name="T10" fmla="*/ 158 w 268"/>
                <a:gd name="T11" fmla="*/ 26 h 168"/>
                <a:gd name="T12" fmla="*/ 158 w 268"/>
                <a:gd name="T13" fmla="*/ 26 h 168"/>
                <a:gd name="T14" fmla="*/ 124 w 268"/>
                <a:gd name="T15" fmla="*/ 12 h 168"/>
                <a:gd name="T16" fmla="*/ 90 w 268"/>
                <a:gd name="T17" fmla="*/ 0 h 168"/>
                <a:gd name="T18" fmla="*/ 90 w 268"/>
                <a:gd name="T19" fmla="*/ 0 h 168"/>
                <a:gd name="T20" fmla="*/ 84 w 268"/>
                <a:gd name="T21" fmla="*/ 10 h 168"/>
                <a:gd name="T22" fmla="*/ 84 w 268"/>
                <a:gd name="T23" fmla="*/ 20 h 168"/>
                <a:gd name="T24" fmla="*/ 84 w 268"/>
                <a:gd name="T25" fmla="*/ 30 h 168"/>
                <a:gd name="T26" fmla="*/ 88 w 268"/>
                <a:gd name="T27" fmla="*/ 38 h 168"/>
                <a:gd name="T28" fmla="*/ 100 w 268"/>
                <a:gd name="T29" fmla="*/ 56 h 168"/>
                <a:gd name="T30" fmla="*/ 114 w 268"/>
                <a:gd name="T31" fmla="*/ 72 h 168"/>
                <a:gd name="T32" fmla="*/ 114 w 268"/>
                <a:gd name="T33" fmla="*/ 72 h 168"/>
                <a:gd name="T34" fmla="*/ 138 w 268"/>
                <a:gd name="T35" fmla="*/ 98 h 168"/>
                <a:gd name="T36" fmla="*/ 150 w 268"/>
                <a:gd name="T37" fmla="*/ 112 h 168"/>
                <a:gd name="T38" fmla="*/ 160 w 268"/>
                <a:gd name="T39" fmla="*/ 124 h 168"/>
                <a:gd name="T40" fmla="*/ 160 w 268"/>
                <a:gd name="T41" fmla="*/ 124 h 168"/>
                <a:gd name="T42" fmla="*/ 150 w 268"/>
                <a:gd name="T43" fmla="*/ 122 h 168"/>
                <a:gd name="T44" fmla="*/ 140 w 268"/>
                <a:gd name="T45" fmla="*/ 118 h 168"/>
                <a:gd name="T46" fmla="*/ 122 w 268"/>
                <a:gd name="T47" fmla="*/ 106 h 168"/>
                <a:gd name="T48" fmla="*/ 104 w 268"/>
                <a:gd name="T49" fmla="*/ 94 h 168"/>
                <a:gd name="T50" fmla="*/ 84 w 268"/>
                <a:gd name="T51" fmla="*/ 82 h 168"/>
                <a:gd name="T52" fmla="*/ 84 w 268"/>
                <a:gd name="T53" fmla="*/ 82 h 168"/>
                <a:gd name="T54" fmla="*/ 64 w 268"/>
                <a:gd name="T55" fmla="*/ 68 h 168"/>
                <a:gd name="T56" fmla="*/ 44 w 268"/>
                <a:gd name="T57" fmla="*/ 54 h 168"/>
                <a:gd name="T58" fmla="*/ 22 w 268"/>
                <a:gd name="T59" fmla="*/ 42 h 168"/>
                <a:gd name="T60" fmla="*/ 12 w 268"/>
                <a:gd name="T61" fmla="*/ 36 h 168"/>
                <a:gd name="T62" fmla="*/ 0 w 268"/>
                <a:gd name="T63" fmla="*/ 32 h 168"/>
                <a:gd name="T64" fmla="*/ 0 w 268"/>
                <a:gd name="T65" fmla="*/ 34 h 168"/>
                <a:gd name="T66" fmla="*/ 0 w 268"/>
                <a:gd name="T67" fmla="*/ 34 h 168"/>
                <a:gd name="T68" fmla="*/ 28 w 268"/>
                <a:gd name="T69" fmla="*/ 52 h 168"/>
                <a:gd name="T70" fmla="*/ 56 w 268"/>
                <a:gd name="T71" fmla="*/ 72 h 168"/>
                <a:gd name="T72" fmla="*/ 56 w 268"/>
                <a:gd name="T73" fmla="*/ 72 h 168"/>
                <a:gd name="T74" fmla="*/ 78 w 268"/>
                <a:gd name="T75" fmla="*/ 92 h 168"/>
                <a:gd name="T76" fmla="*/ 102 w 268"/>
                <a:gd name="T77" fmla="*/ 112 h 168"/>
                <a:gd name="T78" fmla="*/ 126 w 268"/>
                <a:gd name="T79" fmla="*/ 132 h 168"/>
                <a:gd name="T80" fmla="*/ 138 w 268"/>
                <a:gd name="T81" fmla="*/ 140 h 168"/>
                <a:gd name="T82" fmla="*/ 150 w 268"/>
                <a:gd name="T83" fmla="*/ 148 h 168"/>
                <a:gd name="T84" fmla="*/ 150 w 268"/>
                <a:gd name="T85" fmla="*/ 148 h 168"/>
                <a:gd name="T86" fmla="*/ 168 w 268"/>
                <a:gd name="T87" fmla="*/ 154 h 168"/>
                <a:gd name="T88" fmla="*/ 186 w 268"/>
                <a:gd name="T89" fmla="*/ 158 h 168"/>
                <a:gd name="T90" fmla="*/ 204 w 268"/>
                <a:gd name="T91" fmla="*/ 162 h 168"/>
                <a:gd name="T92" fmla="*/ 222 w 268"/>
                <a:gd name="T93" fmla="*/ 162 h 168"/>
                <a:gd name="T94" fmla="*/ 222 w 268"/>
                <a:gd name="T95" fmla="*/ 162 h 168"/>
                <a:gd name="T96" fmla="*/ 244 w 268"/>
                <a:gd name="T97" fmla="*/ 166 h 168"/>
                <a:gd name="T98" fmla="*/ 256 w 268"/>
                <a:gd name="T99" fmla="*/ 168 h 168"/>
                <a:gd name="T100" fmla="*/ 268 w 268"/>
                <a:gd name="T101" fmla="*/ 168 h 168"/>
                <a:gd name="T102" fmla="*/ 268 w 268"/>
                <a:gd name="T103" fmla="*/ 168 h 168"/>
                <a:gd name="T104" fmla="*/ 258 w 268"/>
                <a:gd name="T105" fmla="*/ 144 h 168"/>
                <a:gd name="T106" fmla="*/ 244 w 268"/>
                <a:gd name="T107" fmla="*/ 120 h 168"/>
                <a:gd name="T108" fmla="*/ 228 w 268"/>
                <a:gd name="T109" fmla="*/ 100 h 168"/>
                <a:gd name="T110" fmla="*/ 212 w 268"/>
                <a:gd name="T111" fmla="*/ 8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168">
                  <a:moveTo>
                    <a:pt x="212" y="80"/>
                  </a:moveTo>
                  <a:lnTo>
                    <a:pt x="212" y="80"/>
                  </a:lnTo>
                  <a:lnTo>
                    <a:pt x="192" y="58"/>
                  </a:lnTo>
                  <a:lnTo>
                    <a:pt x="162" y="26"/>
                  </a:lnTo>
                  <a:lnTo>
                    <a:pt x="162" y="26"/>
                  </a:lnTo>
                  <a:lnTo>
                    <a:pt x="158" y="26"/>
                  </a:lnTo>
                  <a:lnTo>
                    <a:pt x="158" y="26"/>
                  </a:lnTo>
                  <a:lnTo>
                    <a:pt x="124" y="12"/>
                  </a:lnTo>
                  <a:lnTo>
                    <a:pt x="90" y="0"/>
                  </a:lnTo>
                  <a:lnTo>
                    <a:pt x="90" y="0"/>
                  </a:lnTo>
                  <a:lnTo>
                    <a:pt x="84" y="10"/>
                  </a:lnTo>
                  <a:lnTo>
                    <a:pt x="84" y="20"/>
                  </a:lnTo>
                  <a:lnTo>
                    <a:pt x="84" y="30"/>
                  </a:lnTo>
                  <a:lnTo>
                    <a:pt x="88" y="38"/>
                  </a:lnTo>
                  <a:lnTo>
                    <a:pt x="100" y="56"/>
                  </a:lnTo>
                  <a:lnTo>
                    <a:pt x="114" y="72"/>
                  </a:lnTo>
                  <a:lnTo>
                    <a:pt x="114" y="72"/>
                  </a:lnTo>
                  <a:lnTo>
                    <a:pt x="138" y="98"/>
                  </a:lnTo>
                  <a:lnTo>
                    <a:pt x="150" y="112"/>
                  </a:lnTo>
                  <a:lnTo>
                    <a:pt x="160" y="124"/>
                  </a:lnTo>
                  <a:lnTo>
                    <a:pt x="160" y="124"/>
                  </a:lnTo>
                  <a:lnTo>
                    <a:pt x="150" y="122"/>
                  </a:lnTo>
                  <a:lnTo>
                    <a:pt x="140" y="118"/>
                  </a:lnTo>
                  <a:lnTo>
                    <a:pt x="122" y="106"/>
                  </a:lnTo>
                  <a:lnTo>
                    <a:pt x="104" y="94"/>
                  </a:lnTo>
                  <a:lnTo>
                    <a:pt x="84" y="82"/>
                  </a:lnTo>
                  <a:lnTo>
                    <a:pt x="84" y="82"/>
                  </a:lnTo>
                  <a:lnTo>
                    <a:pt x="64" y="68"/>
                  </a:lnTo>
                  <a:lnTo>
                    <a:pt x="44" y="54"/>
                  </a:lnTo>
                  <a:lnTo>
                    <a:pt x="22" y="42"/>
                  </a:lnTo>
                  <a:lnTo>
                    <a:pt x="12" y="36"/>
                  </a:lnTo>
                  <a:lnTo>
                    <a:pt x="0" y="32"/>
                  </a:lnTo>
                  <a:lnTo>
                    <a:pt x="0" y="34"/>
                  </a:lnTo>
                  <a:lnTo>
                    <a:pt x="0" y="34"/>
                  </a:lnTo>
                  <a:lnTo>
                    <a:pt x="28" y="52"/>
                  </a:lnTo>
                  <a:lnTo>
                    <a:pt x="56" y="72"/>
                  </a:lnTo>
                  <a:lnTo>
                    <a:pt x="56" y="72"/>
                  </a:lnTo>
                  <a:lnTo>
                    <a:pt x="78" y="92"/>
                  </a:lnTo>
                  <a:lnTo>
                    <a:pt x="102" y="112"/>
                  </a:lnTo>
                  <a:lnTo>
                    <a:pt x="126" y="132"/>
                  </a:lnTo>
                  <a:lnTo>
                    <a:pt x="138" y="140"/>
                  </a:lnTo>
                  <a:lnTo>
                    <a:pt x="150" y="148"/>
                  </a:lnTo>
                  <a:lnTo>
                    <a:pt x="150" y="148"/>
                  </a:lnTo>
                  <a:lnTo>
                    <a:pt x="168" y="154"/>
                  </a:lnTo>
                  <a:lnTo>
                    <a:pt x="186" y="158"/>
                  </a:lnTo>
                  <a:lnTo>
                    <a:pt x="204" y="162"/>
                  </a:lnTo>
                  <a:lnTo>
                    <a:pt x="222" y="162"/>
                  </a:lnTo>
                  <a:lnTo>
                    <a:pt x="222" y="162"/>
                  </a:lnTo>
                  <a:lnTo>
                    <a:pt x="244" y="166"/>
                  </a:lnTo>
                  <a:lnTo>
                    <a:pt x="256" y="168"/>
                  </a:lnTo>
                  <a:lnTo>
                    <a:pt x="268" y="168"/>
                  </a:lnTo>
                  <a:lnTo>
                    <a:pt x="268" y="168"/>
                  </a:lnTo>
                  <a:lnTo>
                    <a:pt x="258" y="144"/>
                  </a:lnTo>
                  <a:lnTo>
                    <a:pt x="244" y="120"/>
                  </a:lnTo>
                  <a:lnTo>
                    <a:pt x="228" y="100"/>
                  </a:lnTo>
                  <a:lnTo>
                    <a:pt x="212" y="8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78"/>
            <p:cNvSpPr>
              <a:spLocks/>
            </p:cNvSpPr>
            <p:nvPr/>
          </p:nvSpPr>
          <p:spPr bwMode="auto">
            <a:xfrm>
              <a:off x="7789574" y="2390321"/>
              <a:ext cx="466624" cy="292511"/>
            </a:xfrm>
            <a:custGeom>
              <a:avLst/>
              <a:gdLst>
                <a:gd name="T0" fmla="*/ 212 w 268"/>
                <a:gd name="T1" fmla="*/ 80 h 168"/>
                <a:gd name="T2" fmla="*/ 212 w 268"/>
                <a:gd name="T3" fmla="*/ 80 h 168"/>
                <a:gd name="T4" fmla="*/ 192 w 268"/>
                <a:gd name="T5" fmla="*/ 58 h 168"/>
                <a:gd name="T6" fmla="*/ 162 w 268"/>
                <a:gd name="T7" fmla="*/ 26 h 168"/>
                <a:gd name="T8" fmla="*/ 162 w 268"/>
                <a:gd name="T9" fmla="*/ 26 h 168"/>
                <a:gd name="T10" fmla="*/ 158 w 268"/>
                <a:gd name="T11" fmla="*/ 26 h 168"/>
                <a:gd name="T12" fmla="*/ 158 w 268"/>
                <a:gd name="T13" fmla="*/ 26 h 168"/>
                <a:gd name="T14" fmla="*/ 124 w 268"/>
                <a:gd name="T15" fmla="*/ 12 h 168"/>
                <a:gd name="T16" fmla="*/ 90 w 268"/>
                <a:gd name="T17" fmla="*/ 0 h 168"/>
                <a:gd name="T18" fmla="*/ 90 w 268"/>
                <a:gd name="T19" fmla="*/ 0 h 168"/>
                <a:gd name="T20" fmla="*/ 84 w 268"/>
                <a:gd name="T21" fmla="*/ 10 h 168"/>
                <a:gd name="T22" fmla="*/ 84 w 268"/>
                <a:gd name="T23" fmla="*/ 20 h 168"/>
                <a:gd name="T24" fmla="*/ 84 w 268"/>
                <a:gd name="T25" fmla="*/ 30 h 168"/>
                <a:gd name="T26" fmla="*/ 88 w 268"/>
                <a:gd name="T27" fmla="*/ 38 h 168"/>
                <a:gd name="T28" fmla="*/ 100 w 268"/>
                <a:gd name="T29" fmla="*/ 56 h 168"/>
                <a:gd name="T30" fmla="*/ 114 w 268"/>
                <a:gd name="T31" fmla="*/ 72 h 168"/>
                <a:gd name="T32" fmla="*/ 114 w 268"/>
                <a:gd name="T33" fmla="*/ 72 h 168"/>
                <a:gd name="T34" fmla="*/ 138 w 268"/>
                <a:gd name="T35" fmla="*/ 98 h 168"/>
                <a:gd name="T36" fmla="*/ 150 w 268"/>
                <a:gd name="T37" fmla="*/ 112 h 168"/>
                <a:gd name="T38" fmla="*/ 160 w 268"/>
                <a:gd name="T39" fmla="*/ 124 h 168"/>
                <a:gd name="T40" fmla="*/ 160 w 268"/>
                <a:gd name="T41" fmla="*/ 124 h 168"/>
                <a:gd name="T42" fmla="*/ 150 w 268"/>
                <a:gd name="T43" fmla="*/ 122 h 168"/>
                <a:gd name="T44" fmla="*/ 140 w 268"/>
                <a:gd name="T45" fmla="*/ 118 h 168"/>
                <a:gd name="T46" fmla="*/ 122 w 268"/>
                <a:gd name="T47" fmla="*/ 106 h 168"/>
                <a:gd name="T48" fmla="*/ 104 w 268"/>
                <a:gd name="T49" fmla="*/ 94 h 168"/>
                <a:gd name="T50" fmla="*/ 84 w 268"/>
                <a:gd name="T51" fmla="*/ 82 h 168"/>
                <a:gd name="T52" fmla="*/ 84 w 268"/>
                <a:gd name="T53" fmla="*/ 82 h 168"/>
                <a:gd name="T54" fmla="*/ 64 w 268"/>
                <a:gd name="T55" fmla="*/ 68 h 168"/>
                <a:gd name="T56" fmla="*/ 44 w 268"/>
                <a:gd name="T57" fmla="*/ 54 h 168"/>
                <a:gd name="T58" fmla="*/ 22 w 268"/>
                <a:gd name="T59" fmla="*/ 42 h 168"/>
                <a:gd name="T60" fmla="*/ 12 w 268"/>
                <a:gd name="T61" fmla="*/ 36 h 168"/>
                <a:gd name="T62" fmla="*/ 0 w 268"/>
                <a:gd name="T63" fmla="*/ 32 h 168"/>
                <a:gd name="T64" fmla="*/ 0 w 268"/>
                <a:gd name="T65" fmla="*/ 34 h 168"/>
                <a:gd name="T66" fmla="*/ 0 w 268"/>
                <a:gd name="T67" fmla="*/ 34 h 168"/>
                <a:gd name="T68" fmla="*/ 28 w 268"/>
                <a:gd name="T69" fmla="*/ 52 h 168"/>
                <a:gd name="T70" fmla="*/ 56 w 268"/>
                <a:gd name="T71" fmla="*/ 72 h 168"/>
                <a:gd name="T72" fmla="*/ 56 w 268"/>
                <a:gd name="T73" fmla="*/ 72 h 168"/>
                <a:gd name="T74" fmla="*/ 78 w 268"/>
                <a:gd name="T75" fmla="*/ 92 h 168"/>
                <a:gd name="T76" fmla="*/ 102 w 268"/>
                <a:gd name="T77" fmla="*/ 112 h 168"/>
                <a:gd name="T78" fmla="*/ 126 w 268"/>
                <a:gd name="T79" fmla="*/ 132 h 168"/>
                <a:gd name="T80" fmla="*/ 138 w 268"/>
                <a:gd name="T81" fmla="*/ 140 h 168"/>
                <a:gd name="T82" fmla="*/ 150 w 268"/>
                <a:gd name="T83" fmla="*/ 148 h 168"/>
                <a:gd name="T84" fmla="*/ 150 w 268"/>
                <a:gd name="T85" fmla="*/ 148 h 168"/>
                <a:gd name="T86" fmla="*/ 168 w 268"/>
                <a:gd name="T87" fmla="*/ 154 h 168"/>
                <a:gd name="T88" fmla="*/ 186 w 268"/>
                <a:gd name="T89" fmla="*/ 158 h 168"/>
                <a:gd name="T90" fmla="*/ 204 w 268"/>
                <a:gd name="T91" fmla="*/ 162 h 168"/>
                <a:gd name="T92" fmla="*/ 222 w 268"/>
                <a:gd name="T93" fmla="*/ 162 h 168"/>
                <a:gd name="T94" fmla="*/ 222 w 268"/>
                <a:gd name="T95" fmla="*/ 162 h 168"/>
                <a:gd name="T96" fmla="*/ 244 w 268"/>
                <a:gd name="T97" fmla="*/ 166 h 168"/>
                <a:gd name="T98" fmla="*/ 256 w 268"/>
                <a:gd name="T99" fmla="*/ 168 h 168"/>
                <a:gd name="T100" fmla="*/ 268 w 268"/>
                <a:gd name="T101" fmla="*/ 168 h 168"/>
                <a:gd name="T102" fmla="*/ 268 w 268"/>
                <a:gd name="T103" fmla="*/ 168 h 168"/>
                <a:gd name="T104" fmla="*/ 258 w 268"/>
                <a:gd name="T105" fmla="*/ 144 h 168"/>
                <a:gd name="T106" fmla="*/ 244 w 268"/>
                <a:gd name="T107" fmla="*/ 120 h 168"/>
                <a:gd name="T108" fmla="*/ 228 w 268"/>
                <a:gd name="T109" fmla="*/ 100 h 168"/>
                <a:gd name="T110" fmla="*/ 212 w 268"/>
                <a:gd name="T111" fmla="*/ 8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168">
                  <a:moveTo>
                    <a:pt x="212" y="80"/>
                  </a:moveTo>
                  <a:lnTo>
                    <a:pt x="212" y="80"/>
                  </a:lnTo>
                  <a:lnTo>
                    <a:pt x="192" y="58"/>
                  </a:lnTo>
                  <a:lnTo>
                    <a:pt x="162" y="26"/>
                  </a:lnTo>
                  <a:lnTo>
                    <a:pt x="162" y="26"/>
                  </a:lnTo>
                  <a:lnTo>
                    <a:pt x="158" y="26"/>
                  </a:lnTo>
                  <a:lnTo>
                    <a:pt x="158" y="26"/>
                  </a:lnTo>
                  <a:lnTo>
                    <a:pt x="124" y="12"/>
                  </a:lnTo>
                  <a:lnTo>
                    <a:pt x="90" y="0"/>
                  </a:lnTo>
                  <a:lnTo>
                    <a:pt x="90" y="0"/>
                  </a:lnTo>
                  <a:lnTo>
                    <a:pt x="84" y="10"/>
                  </a:lnTo>
                  <a:lnTo>
                    <a:pt x="84" y="20"/>
                  </a:lnTo>
                  <a:lnTo>
                    <a:pt x="84" y="30"/>
                  </a:lnTo>
                  <a:lnTo>
                    <a:pt x="88" y="38"/>
                  </a:lnTo>
                  <a:lnTo>
                    <a:pt x="100" y="56"/>
                  </a:lnTo>
                  <a:lnTo>
                    <a:pt x="114" y="72"/>
                  </a:lnTo>
                  <a:lnTo>
                    <a:pt x="114" y="72"/>
                  </a:lnTo>
                  <a:lnTo>
                    <a:pt x="138" y="98"/>
                  </a:lnTo>
                  <a:lnTo>
                    <a:pt x="150" y="112"/>
                  </a:lnTo>
                  <a:lnTo>
                    <a:pt x="160" y="124"/>
                  </a:lnTo>
                  <a:lnTo>
                    <a:pt x="160" y="124"/>
                  </a:lnTo>
                  <a:lnTo>
                    <a:pt x="150" y="122"/>
                  </a:lnTo>
                  <a:lnTo>
                    <a:pt x="140" y="118"/>
                  </a:lnTo>
                  <a:lnTo>
                    <a:pt x="122" y="106"/>
                  </a:lnTo>
                  <a:lnTo>
                    <a:pt x="104" y="94"/>
                  </a:lnTo>
                  <a:lnTo>
                    <a:pt x="84" y="82"/>
                  </a:lnTo>
                  <a:lnTo>
                    <a:pt x="84" y="82"/>
                  </a:lnTo>
                  <a:lnTo>
                    <a:pt x="64" y="68"/>
                  </a:lnTo>
                  <a:lnTo>
                    <a:pt x="44" y="54"/>
                  </a:lnTo>
                  <a:lnTo>
                    <a:pt x="22" y="42"/>
                  </a:lnTo>
                  <a:lnTo>
                    <a:pt x="12" y="36"/>
                  </a:lnTo>
                  <a:lnTo>
                    <a:pt x="0" y="32"/>
                  </a:lnTo>
                  <a:lnTo>
                    <a:pt x="0" y="34"/>
                  </a:lnTo>
                  <a:lnTo>
                    <a:pt x="0" y="34"/>
                  </a:lnTo>
                  <a:lnTo>
                    <a:pt x="28" y="52"/>
                  </a:lnTo>
                  <a:lnTo>
                    <a:pt x="56" y="72"/>
                  </a:lnTo>
                  <a:lnTo>
                    <a:pt x="56" y="72"/>
                  </a:lnTo>
                  <a:lnTo>
                    <a:pt x="78" y="92"/>
                  </a:lnTo>
                  <a:lnTo>
                    <a:pt x="102" y="112"/>
                  </a:lnTo>
                  <a:lnTo>
                    <a:pt x="126" y="132"/>
                  </a:lnTo>
                  <a:lnTo>
                    <a:pt x="138" y="140"/>
                  </a:lnTo>
                  <a:lnTo>
                    <a:pt x="150" y="148"/>
                  </a:lnTo>
                  <a:lnTo>
                    <a:pt x="150" y="148"/>
                  </a:lnTo>
                  <a:lnTo>
                    <a:pt x="168" y="154"/>
                  </a:lnTo>
                  <a:lnTo>
                    <a:pt x="186" y="158"/>
                  </a:lnTo>
                  <a:lnTo>
                    <a:pt x="204" y="162"/>
                  </a:lnTo>
                  <a:lnTo>
                    <a:pt x="222" y="162"/>
                  </a:lnTo>
                  <a:lnTo>
                    <a:pt x="222" y="162"/>
                  </a:lnTo>
                  <a:lnTo>
                    <a:pt x="244" y="166"/>
                  </a:lnTo>
                  <a:lnTo>
                    <a:pt x="256" y="168"/>
                  </a:lnTo>
                  <a:lnTo>
                    <a:pt x="268" y="168"/>
                  </a:lnTo>
                  <a:lnTo>
                    <a:pt x="268" y="168"/>
                  </a:lnTo>
                  <a:lnTo>
                    <a:pt x="258" y="144"/>
                  </a:lnTo>
                  <a:lnTo>
                    <a:pt x="244" y="120"/>
                  </a:lnTo>
                  <a:lnTo>
                    <a:pt x="228" y="100"/>
                  </a:lnTo>
                  <a:lnTo>
                    <a:pt x="212" y="80"/>
                  </a:lnTo>
                  <a:close/>
                </a:path>
              </a:pathLst>
            </a:custGeom>
            <a:solidFill>
              <a:srgbClr val="CB8C2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79"/>
            <p:cNvSpPr>
              <a:spLocks/>
            </p:cNvSpPr>
            <p:nvPr/>
          </p:nvSpPr>
          <p:spPr bwMode="auto">
            <a:xfrm>
              <a:off x="7789574" y="2390321"/>
              <a:ext cx="466624" cy="292511"/>
            </a:xfrm>
            <a:custGeom>
              <a:avLst/>
              <a:gdLst>
                <a:gd name="T0" fmla="*/ 212 w 268"/>
                <a:gd name="T1" fmla="*/ 80 h 168"/>
                <a:gd name="T2" fmla="*/ 212 w 268"/>
                <a:gd name="T3" fmla="*/ 80 h 168"/>
                <a:gd name="T4" fmla="*/ 192 w 268"/>
                <a:gd name="T5" fmla="*/ 58 h 168"/>
                <a:gd name="T6" fmla="*/ 162 w 268"/>
                <a:gd name="T7" fmla="*/ 26 h 168"/>
                <a:gd name="T8" fmla="*/ 162 w 268"/>
                <a:gd name="T9" fmla="*/ 26 h 168"/>
                <a:gd name="T10" fmla="*/ 158 w 268"/>
                <a:gd name="T11" fmla="*/ 26 h 168"/>
                <a:gd name="T12" fmla="*/ 158 w 268"/>
                <a:gd name="T13" fmla="*/ 26 h 168"/>
                <a:gd name="T14" fmla="*/ 124 w 268"/>
                <a:gd name="T15" fmla="*/ 12 h 168"/>
                <a:gd name="T16" fmla="*/ 90 w 268"/>
                <a:gd name="T17" fmla="*/ 0 h 168"/>
                <a:gd name="T18" fmla="*/ 90 w 268"/>
                <a:gd name="T19" fmla="*/ 0 h 168"/>
                <a:gd name="T20" fmla="*/ 84 w 268"/>
                <a:gd name="T21" fmla="*/ 10 h 168"/>
                <a:gd name="T22" fmla="*/ 84 w 268"/>
                <a:gd name="T23" fmla="*/ 20 h 168"/>
                <a:gd name="T24" fmla="*/ 84 w 268"/>
                <a:gd name="T25" fmla="*/ 30 h 168"/>
                <a:gd name="T26" fmla="*/ 88 w 268"/>
                <a:gd name="T27" fmla="*/ 38 h 168"/>
                <a:gd name="T28" fmla="*/ 100 w 268"/>
                <a:gd name="T29" fmla="*/ 56 h 168"/>
                <a:gd name="T30" fmla="*/ 114 w 268"/>
                <a:gd name="T31" fmla="*/ 72 h 168"/>
                <a:gd name="T32" fmla="*/ 114 w 268"/>
                <a:gd name="T33" fmla="*/ 72 h 168"/>
                <a:gd name="T34" fmla="*/ 138 w 268"/>
                <a:gd name="T35" fmla="*/ 98 h 168"/>
                <a:gd name="T36" fmla="*/ 150 w 268"/>
                <a:gd name="T37" fmla="*/ 112 h 168"/>
                <a:gd name="T38" fmla="*/ 160 w 268"/>
                <a:gd name="T39" fmla="*/ 124 h 168"/>
                <a:gd name="T40" fmla="*/ 160 w 268"/>
                <a:gd name="T41" fmla="*/ 124 h 168"/>
                <a:gd name="T42" fmla="*/ 150 w 268"/>
                <a:gd name="T43" fmla="*/ 122 h 168"/>
                <a:gd name="T44" fmla="*/ 140 w 268"/>
                <a:gd name="T45" fmla="*/ 118 h 168"/>
                <a:gd name="T46" fmla="*/ 122 w 268"/>
                <a:gd name="T47" fmla="*/ 106 h 168"/>
                <a:gd name="T48" fmla="*/ 104 w 268"/>
                <a:gd name="T49" fmla="*/ 94 h 168"/>
                <a:gd name="T50" fmla="*/ 84 w 268"/>
                <a:gd name="T51" fmla="*/ 82 h 168"/>
                <a:gd name="T52" fmla="*/ 84 w 268"/>
                <a:gd name="T53" fmla="*/ 82 h 168"/>
                <a:gd name="T54" fmla="*/ 64 w 268"/>
                <a:gd name="T55" fmla="*/ 68 h 168"/>
                <a:gd name="T56" fmla="*/ 44 w 268"/>
                <a:gd name="T57" fmla="*/ 54 h 168"/>
                <a:gd name="T58" fmla="*/ 22 w 268"/>
                <a:gd name="T59" fmla="*/ 42 h 168"/>
                <a:gd name="T60" fmla="*/ 12 w 268"/>
                <a:gd name="T61" fmla="*/ 36 h 168"/>
                <a:gd name="T62" fmla="*/ 0 w 268"/>
                <a:gd name="T63" fmla="*/ 32 h 168"/>
                <a:gd name="T64" fmla="*/ 0 w 268"/>
                <a:gd name="T65" fmla="*/ 34 h 168"/>
                <a:gd name="T66" fmla="*/ 0 w 268"/>
                <a:gd name="T67" fmla="*/ 34 h 168"/>
                <a:gd name="T68" fmla="*/ 28 w 268"/>
                <a:gd name="T69" fmla="*/ 52 h 168"/>
                <a:gd name="T70" fmla="*/ 56 w 268"/>
                <a:gd name="T71" fmla="*/ 72 h 168"/>
                <a:gd name="T72" fmla="*/ 56 w 268"/>
                <a:gd name="T73" fmla="*/ 72 h 168"/>
                <a:gd name="T74" fmla="*/ 78 w 268"/>
                <a:gd name="T75" fmla="*/ 92 h 168"/>
                <a:gd name="T76" fmla="*/ 102 w 268"/>
                <a:gd name="T77" fmla="*/ 112 h 168"/>
                <a:gd name="T78" fmla="*/ 126 w 268"/>
                <a:gd name="T79" fmla="*/ 132 h 168"/>
                <a:gd name="T80" fmla="*/ 138 w 268"/>
                <a:gd name="T81" fmla="*/ 140 h 168"/>
                <a:gd name="T82" fmla="*/ 150 w 268"/>
                <a:gd name="T83" fmla="*/ 148 h 168"/>
                <a:gd name="T84" fmla="*/ 150 w 268"/>
                <a:gd name="T85" fmla="*/ 148 h 168"/>
                <a:gd name="T86" fmla="*/ 168 w 268"/>
                <a:gd name="T87" fmla="*/ 154 h 168"/>
                <a:gd name="T88" fmla="*/ 186 w 268"/>
                <a:gd name="T89" fmla="*/ 158 h 168"/>
                <a:gd name="T90" fmla="*/ 204 w 268"/>
                <a:gd name="T91" fmla="*/ 162 h 168"/>
                <a:gd name="T92" fmla="*/ 222 w 268"/>
                <a:gd name="T93" fmla="*/ 162 h 168"/>
                <a:gd name="T94" fmla="*/ 222 w 268"/>
                <a:gd name="T95" fmla="*/ 162 h 168"/>
                <a:gd name="T96" fmla="*/ 244 w 268"/>
                <a:gd name="T97" fmla="*/ 166 h 168"/>
                <a:gd name="T98" fmla="*/ 256 w 268"/>
                <a:gd name="T99" fmla="*/ 168 h 168"/>
                <a:gd name="T100" fmla="*/ 268 w 268"/>
                <a:gd name="T101" fmla="*/ 168 h 168"/>
                <a:gd name="T102" fmla="*/ 268 w 268"/>
                <a:gd name="T103" fmla="*/ 168 h 168"/>
                <a:gd name="T104" fmla="*/ 258 w 268"/>
                <a:gd name="T105" fmla="*/ 144 h 168"/>
                <a:gd name="T106" fmla="*/ 244 w 268"/>
                <a:gd name="T107" fmla="*/ 120 h 168"/>
                <a:gd name="T108" fmla="*/ 228 w 268"/>
                <a:gd name="T109" fmla="*/ 100 h 168"/>
                <a:gd name="T110" fmla="*/ 212 w 268"/>
                <a:gd name="T111" fmla="*/ 8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168">
                  <a:moveTo>
                    <a:pt x="212" y="80"/>
                  </a:moveTo>
                  <a:lnTo>
                    <a:pt x="212" y="80"/>
                  </a:lnTo>
                  <a:lnTo>
                    <a:pt x="192" y="58"/>
                  </a:lnTo>
                  <a:lnTo>
                    <a:pt x="162" y="26"/>
                  </a:lnTo>
                  <a:lnTo>
                    <a:pt x="162" y="26"/>
                  </a:lnTo>
                  <a:lnTo>
                    <a:pt x="158" y="26"/>
                  </a:lnTo>
                  <a:lnTo>
                    <a:pt x="158" y="26"/>
                  </a:lnTo>
                  <a:lnTo>
                    <a:pt x="124" y="12"/>
                  </a:lnTo>
                  <a:lnTo>
                    <a:pt x="90" y="0"/>
                  </a:lnTo>
                  <a:lnTo>
                    <a:pt x="90" y="0"/>
                  </a:lnTo>
                  <a:lnTo>
                    <a:pt x="84" y="10"/>
                  </a:lnTo>
                  <a:lnTo>
                    <a:pt x="84" y="20"/>
                  </a:lnTo>
                  <a:lnTo>
                    <a:pt x="84" y="30"/>
                  </a:lnTo>
                  <a:lnTo>
                    <a:pt x="88" y="38"/>
                  </a:lnTo>
                  <a:lnTo>
                    <a:pt x="100" y="56"/>
                  </a:lnTo>
                  <a:lnTo>
                    <a:pt x="114" y="72"/>
                  </a:lnTo>
                  <a:lnTo>
                    <a:pt x="114" y="72"/>
                  </a:lnTo>
                  <a:lnTo>
                    <a:pt x="138" y="98"/>
                  </a:lnTo>
                  <a:lnTo>
                    <a:pt x="150" y="112"/>
                  </a:lnTo>
                  <a:lnTo>
                    <a:pt x="160" y="124"/>
                  </a:lnTo>
                  <a:lnTo>
                    <a:pt x="160" y="124"/>
                  </a:lnTo>
                  <a:lnTo>
                    <a:pt x="150" y="122"/>
                  </a:lnTo>
                  <a:lnTo>
                    <a:pt x="140" y="118"/>
                  </a:lnTo>
                  <a:lnTo>
                    <a:pt x="122" y="106"/>
                  </a:lnTo>
                  <a:lnTo>
                    <a:pt x="104" y="94"/>
                  </a:lnTo>
                  <a:lnTo>
                    <a:pt x="84" y="82"/>
                  </a:lnTo>
                  <a:lnTo>
                    <a:pt x="84" y="82"/>
                  </a:lnTo>
                  <a:lnTo>
                    <a:pt x="64" y="68"/>
                  </a:lnTo>
                  <a:lnTo>
                    <a:pt x="44" y="54"/>
                  </a:lnTo>
                  <a:lnTo>
                    <a:pt x="22" y="42"/>
                  </a:lnTo>
                  <a:lnTo>
                    <a:pt x="12" y="36"/>
                  </a:lnTo>
                  <a:lnTo>
                    <a:pt x="0" y="32"/>
                  </a:lnTo>
                  <a:lnTo>
                    <a:pt x="0" y="34"/>
                  </a:lnTo>
                  <a:lnTo>
                    <a:pt x="0" y="34"/>
                  </a:lnTo>
                  <a:lnTo>
                    <a:pt x="28" y="52"/>
                  </a:lnTo>
                  <a:lnTo>
                    <a:pt x="56" y="72"/>
                  </a:lnTo>
                  <a:lnTo>
                    <a:pt x="56" y="72"/>
                  </a:lnTo>
                  <a:lnTo>
                    <a:pt x="78" y="92"/>
                  </a:lnTo>
                  <a:lnTo>
                    <a:pt x="102" y="112"/>
                  </a:lnTo>
                  <a:lnTo>
                    <a:pt x="126" y="132"/>
                  </a:lnTo>
                  <a:lnTo>
                    <a:pt x="138" y="140"/>
                  </a:lnTo>
                  <a:lnTo>
                    <a:pt x="150" y="148"/>
                  </a:lnTo>
                  <a:lnTo>
                    <a:pt x="150" y="148"/>
                  </a:lnTo>
                  <a:lnTo>
                    <a:pt x="168" y="154"/>
                  </a:lnTo>
                  <a:lnTo>
                    <a:pt x="186" y="158"/>
                  </a:lnTo>
                  <a:lnTo>
                    <a:pt x="204" y="162"/>
                  </a:lnTo>
                  <a:lnTo>
                    <a:pt x="222" y="162"/>
                  </a:lnTo>
                  <a:lnTo>
                    <a:pt x="222" y="162"/>
                  </a:lnTo>
                  <a:lnTo>
                    <a:pt x="244" y="166"/>
                  </a:lnTo>
                  <a:lnTo>
                    <a:pt x="256" y="168"/>
                  </a:lnTo>
                  <a:lnTo>
                    <a:pt x="268" y="168"/>
                  </a:lnTo>
                  <a:lnTo>
                    <a:pt x="268" y="168"/>
                  </a:lnTo>
                  <a:lnTo>
                    <a:pt x="258" y="144"/>
                  </a:lnTo>
                  <a:lnTo>
                    <a:pt x="244" y="120"/>
                  </a:lnTo>
                  <a:lnTo>
                    <a:pt x="228" y="100"/>
                  </a:lnTo>
                  <a:lnTo>
                    <a:pt x="212" y="8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80"/>
            <p:cNvSpPr>
              <a:spLocks/>
            </p:cNvSpPr>
            <p:nvPr/>
          </p:nvSpPr>
          <p:spPr bwMode="auto">
            <a:xfrm>
              <a:off x="7855738" y="2069952"/>
              <a:ext cx="1027269" cy="926283"/>
            </a:xfrm>
            <a:custGeom>
              <a:avLst/>
              <a:gdLst>
                <a:gd name="T0" fmla="*/ 560 w 590"/>
                <a:gd name="T1" fmla="*/ 250 h 532"/>
                <a:gd name="T2" fmla="*/ 578 w 590"/>
                <a:gd name="T3" fmla="*/ 280 h 532"/>
                <a:gd name="T4" fmla="*/ 588 w 590"/>
                <a:gd name="T5" fmla="*/ 316 h 532"/>
                <a:gd name="T6" fmla="*/ 590 w 590"/>
                <a:gd name="T7" fmla="*/ 352 h 532"/>
                <a:gd name="T8" fmla="*/ 588 w 590"/>
                <a:gd name="T9" fmla="*/ 390 h 532"/>
                <a:gd name="T10" fmla="*/ 572 w 590"/>
                <a:gd name="T11" fmla="*/ 464 h 532"/>
                <a:gd name="T12" fmla="*/ 556 w 590"/>
                <a:gd name="T13" fmla="*/ 500 h 532"/>
                <a:gd name="T14" fmla="*/ 546 w 590"/>
                <a:gd name="T15" fmla="*/ 528 h 532"/>
                <a:gd name="T16" fmla="*/ 544 w 590"/>
                <a:gd name="T17" fmla="*/ 532 h 532"/>
                <a:gd name="T18" fmla="*/ 516 w 590"/>
                <a:gd name="T19" fmla="*/ 480 h 532"/>
                <a:gd name="T20" fmla="*/ 504 w 590"/>
                <a:gd name="T21" fmla="*/ 462 h 532"/>
                <a:gd name="T22" fmla="*/ 474 w 590"/>
                <a:gd name="T23" fmla="*/ 434 h 532"/>
                <a:gd name="T24" fmla="*/ 440 w 590"/>
                <a:gd name="T25" fmla="*/ 416 h 532"/>
                <a:gd name="T26" fmla="*/ 382 w 590"/>
                <a:gd name="T27" fmla="*/ 396 h 532"/>
                <a:gd name="T28" fmla="*/ 302 w 590"/>
                <a:gd name="T29" fmla="*/ 380 h 532"/>
                <a:gd name="T30" fmla="*/ 242 w 590"/>
                <a:gd name="T31" fmla="*/ 364 h 532"/>
                <a:gd name="T32" fmla="*/ 222 w 590"/>
                <a:gd name="T33" fmla="*/ 358 h 532"/>
                <a:gd name="T34" fmla="*/ 174 w 590"/>
                <a:gd name="T35" fmla="*/ 330 h 532"/>
                <a:gd name="T36" fmla="*/ 130 w 590"/>
                <a:gd name="T37" fmla="*/ 296 h 532"/>
                <a:gd name="T38" fmla="*/ 90 w 590"/>
                <a:gd name="T39" fmla="*/ 256 h 532"/>
                <a:gd name="T40" fmla="*/ 58 w 590"/>
                <a:gd name="T41" fmla="*/ 212 h 532"/>
                <a:gd name="T42" fmla="*/ 32 w 590"/>
                <a:gd name="T43" fmla="*/ 162 h 532"/>
                <a:gd name="T44" fmla="*/ 12 w 590"/>
                <a:gd name="T45" fmla="*/ 108 h 532"/>
                <a:gd name="T46" fmla="*/ 2 w 590"/>
                <a:gd name="T47" fmla="*/ 54 h 532"/>
                <a:gd name="T48" fmla="*/ 0 w 590"/>
                <a:gd name="T49" fmla="*/ 0 h 532"/>
                <a:gd name="T50" fmla="*/ 24 w 590"/>
                <a:gd name="T51" fmla="*/ 22 h 532"/>
                <a:gd name="T52" fmla="*/ 92 w 590"/>
                <a:gd name="T53" fmla="*/ 92 h 532"/>
                <a:gd name="T54" fmla="*/ 164 w 590"/>
                <a:gd name="T55" fmla="*/ 162 h 532"/>
                <a:gd name="T56" fmla="*/ 190 w 590"/>
                <a:gd name="T57" fmla="*/ 182 h 532"/>
                <a:gd name="T58" fmla="*/ 188 w 590"/>
                <a:gd name="T59" fmla="*/ 146 h 532"/>
                <a:gd name="T60" fmla="*/ 196 w 590"/>
                <a:gd name="T61" fmla="*/ 112 h 532"/>
                <a:gd name="T62" fmla="*/ 200 w 590"/>
                <a:gd name="T63" fmla="*/ 122 h 532"/>
                <a:gd name="T64" fmla="*/ 222 w 590"/>
                <a:gd name="T65" fmla="*/ 154 h 532"/>
                <a:gd name="T66" fmla="*/ 260 w 590"/>
                <a:gd name="T67" fmla="*/ 190 h 532"/>
                <a:gd name="T68" fmla="*/ 274 w 590"/>
                <a:gd name="T69" fmla="*/ 166 h 532"/>
                <a:gd name="T70" fmla="*/ 306 w 590"/>
                <a:gd name="T71" fmla="*/ 88 h 532"/>
                <a:gd name="T72" fmla="*/ 306 w 590"/>
                <a:gd name="T73" fmla="*/ 104 h 532"/>
                <a:gd name="T74" fmla="*/ 314 w 590"/>
                <a:gd name="T75" fmla="*/ 134 h 532"/>
                <a:gd name="T76" fmla="*/ 336 w 590"/>
                <a:gd name="T77" fmla="*/ 174 h 532"/>
                <a:gd name="T78" fmla="*/ 352 w 590"/>
                <a:gd name="T79" fmla="*/ 200 h 532"/>
                <a:gd name="T80" fmla="*/ 378 w 590"/>
                <a:gd name="T81" fmla="*/ 162 h 532"/>
                <a:gd name="T82" fmla="*/ 406 w 590"/>
                <a:gd name="T83" fmla="*/ 140 h 532"/>
                <a:gd name="T84" fmla="*/ 416 w 590"/>
                <a:gd name="T85" fmla="*/ 136 h 532"/>
                <a:gd name="T86" fmla="*/ 418 w 590"/>
                <a:gd name="T87" fmla="*/ 174 h 532"/>
                <a:gd name="T88" fmla="*/ 424 w 590"/>
                <a:gd name="T89" fmla="*/ 202 h 532"/>
                <a:gd name="T90" fmla="*/ 430 w 590"/>
                <a:gd name="T91" fmla="*/ 210 h 532"/>
                <a:gd name="T92" fmla="*/ 430 w 590"/>
                <a:gd name="T93" fmla="*/ 206 h 532"/>
                <a:gd name="T94" fmla="*/ 456 w 590"/>
                <a:gd name="T95" fmla="*/ 206 h 532"/>
                <a:gd name="T96" fmla="*/ 490 w 590"/>
                <a:gd name="T97" fmla="*/ 210 h 532"/>
                <a:gd name="T98" fmla="*/ 528 w 590"/>
                <a:gd name="T99" fmla="*/ 224 h 532"/>
                <a:gd name="T100" fmla="*/ 560 w 590"/>
                <a:gd name="T101" fmla="*/ 25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0" h="532">
                  <a:moveTo>
                    <a:pt x="560" y="250"/>
                  </a:moveTo>
                  <a:lnTo>
                    <a:pt x="560" y="250"/>
                  </a:lnTo>
                  <a:lnTo>
                    <a:pt x="570" y="264"/>
                  </a:lnTo>
                  <a:lnTo>
                    <a:pt x="578" y="280"/>
                  </a:lnTo>
                  <a:lnTo>
                    <a:pt x="584" y="298"/>
                  </a:lnTo>
                  <a:lnTo>
                    <a:pt x="588" y="316"/>
                  </a:lnTo>
                  <a:lnTo>
                    <a:pt x="590" y="334"/>
                  </a:lnTo>
                  <a:lnTo>
                    <a:pt x="590" y="352"/>
                  </a:lnTo>
                  <a:lnTo>
                    <a:pt x="588" y="390"/>
                  </a:lnTo>
                  <a:lnTo>
                    <a:pt x="588" y="390"/>
                  </a:lnTo>
                  <a:lnTo>
                    <a:pt x="582" y="426"/>
                  </a:lnTo>
                  <a:lnTo>
                    <a:pt x="572" y="464"/>
                  </a:lnTo>
                  <a:lnTo>
                    <a:pt x="572" y="464"/>
                  </a:lnTo>
                  <a:lnTo>
                    <a:pt x="556" y="500"/>
                  </a:lnTo>
                  <a:lnTo>
                    <a:pt x="548" y="520"/>
                  </a:lnTo>
                  <a:lnTo>
                    <a:pt x="546" y="528"/>
                  </a:lnTo>
                  <a:lnTo>
                    <a:pt x="544" y="532"/>
                  </a:lnTo>
                  <a:lnTo>
                    <a:pt x="544" y="532"/>
                  </a:lnTo>
                  <a:lnTo>
                    <a:pt x="530" y="506"/>
                  </a:lnTo>
                  <a:lnTo>
                    <a:pt x="516" y="480"/>
                  </a:lnTo>
                  <a:lnTo>
                    <a:pt x="516" y="480"/>
                  </a:lnTo>
                  <a:lnTo>
                    <a:pt x="504" y="462"/>
                  </a:lnTo>
                  <a:lnTo>
                    <a:pt x="490" y="446"/>
                  </a:lnTo>
                  <a:lnTo>
                    <a:pt x="474" y="434"/>
                  </a:lnTo>
                  <a:lnTo>
                    <a:pt x="458" y="424"/>
                  </a:lnTo>
                  <a:lnTo>
                    <a:pt x="440" y="416"/>
                  </a:lnTo>
                  <a:lnTo>
                    <a:pt x="422" y="408"/>
                  </a:lnTo>
                  <a:lnTo>
                    <a:pt x="382" y="396"/>
                  </a:lnTo>
                  <a:lnTo>
                    <a:pt x="342" y="388"/>
                  </a:lnTo>
                  <a:lnTo>
                    <a:pt x="302" y="380"/>
                  </a:lnTo>
                  <a:lnTo>
                    <a:pt x="260" y="370"/>
                  </a:lnTo>
                  <a:lnTo>
                    <a:pt x="242" y="364"/>
                  </a:lnTo>
                  <a:lnTo>
                    <a:pt x="222" y="358"/>
                  </a:lnTo>
                  <a:lnTo>
                    <a:pt x="222" y="358"/>
                  </a:lnTo>
                  <a:lnTo>
                    <a:pt x="198" y="344"/>
                  </a:lnTo>
                  <a:lnTo>
                    <a:pt x="174" y="330"/>
                  </a:lnTo>
                  <a:lnTo>
                    <a:pt x="152" y="314"/>
                  </a:lnTo>
                  <a:lnTo>
                    <a:pt x="130" y="296"/>
                  </a:lnTo>
                  <a:lnTo>
                    <a:pt x="110" y="278"/>
                  </a:lnTo>
                  <a:lnTo>
                    <a:pt x="90" y="256"/>
                  </a:lnTo>
                  <a:lnTo>
                    <a:pt x="74" y="234"/>
                  </a:lnTo>
                  <a:lnTo>
                    <a:pt x="58" y="212"/>
                  </a:lnTo>
                  <a:lnTo>
                    <a:pt x="44" y="186"/>
                  </a:lnTo>
                  <a:lnTo>
                    <a:pt x="32" y="162"/>
                  </a:lnTo>
                  <a:lnTo>
                    <a:pt x="20" y="136"/>
                  </a:lnTo>
                  <a:lnTo>
                    <a:pt x="12" y="108"/>
                  </a:lnTo>
                  <a:lnTo>
                    <a:pt x="6" y="82"/>
                  </a:lnTo>
                  <a:lnTo>
                    <a:pt x="2" y="54"/>
                  </a:lnTo>
                  <a:lnTo>
                    <a:pt x="0" y="26"/>
                  </a:lnTo>
                  <a:lnTo>
                    <a:pt x="0" y="0"/>
                  </a:lnTo>
                  <a:lnTo>
                    <a:pt x="0" y="0"/>
                  </a:lnTo>
                  <a:lnTo>
                    <a:pt x="24" y="22"/>
                  </a:lnTo>
                  <a:lnTo>
                    <a:pt x="48" y="44"/>
                  </a:lnTo>
                  <a:lnTo>
                    <a:pt x="92" y="92"/>
                  </a:lnTo>
                  <a:lnTo>
                    <a:pt x="140" y="140"/>
                  </a:lnTo>
                  <a:lnTo>
                    <a:pt x="164" y="162"/>
                  </a:lnTo>
                  <a:lnTo>
                    <a:pt x="190" y="182"/>
                  </a:lnTo>
                  <a:lnTo>
                    <a:pt x="190" y="182"/>
                  </a:lnTo>
                  <a:lnTo>
                    <a:pt x="188" y="164"/>
                  </a:lnTo>
                  <a:lnTo>
                    <a:pt x="188" y="146"/>
                  </a:lnTo>
                  <a:lnTo>
                    <a:pt x="190" y="128"/>
                  </a:lnTo>
                  <a:lnTo>
                    <a:pt x="196" y="112"/>
                  </a:lnTo>
                  <a:lnTo>
                    <a:pt x="196" y="112"/>
                  </a:lnTo>
                  <a:lnTo>
                    <a:pt x="200" y="122"/>
                  </a:lnTo>
                  <a:lnTo>
                    <a:pt x="206" y="134"/>
                  </a:lnTo>
                  <a:lnTo>
                    <a:pt x="222" y="154"/>
                  </a:lnTo>
                  <a:lnTo>
                    <a:pt x="242" y="174"/>
                  </a:lnTo>
                  <a:lnTo>
                    <a:pt x="260" y="190"/>
                  </a:lnTo>
                  <a:lnTo>
                    <a:pt x="260" y="190"/>
                  </a:lnTo>
                  <a:lnTo>
                    <a:pt x="274" y="166"/>
                  </a:lnTo>
                  <a:lnTo>
                    <a:pt x="284" y="140"/>
                  </a:lnTo>
                  <a:lnTo>
                    <a:pt x="306" y="88"/>
                  </a:lnTo>
                  <a:lnTo>
                    <a:pt x="306" y="88"/>
                  </a:lnTo>
                  <a:lnTo>
                    <a:pt x="306" y="104"/>
                  </a:lnTo>
                  <a:lnTo>
                    <a:pt x="308" y="120"/>
                  </a:lnTo>
                  <a:lnTo>
                    <a:pt x="314" y="134"/>
                  </a:lnTo>
                  <a:lnTo>
                    <a:pt x="320" y="148"/>
                  </a:lnTo>
                  <a:lnTo>
                    <a:pt x="336" y="174"/>
                  </a:lnTo>
                  <a:lnTo>
                    <a:pt x="352" y="200"/>
                  </a:lnTo>
                  <a:lnTo>
                    <a:pt x="352" y="200"/>
                  </a:lnTo>
                  <a:lnTo>
                    <a:pt x="362" y="182"/>
                  </a:lnTo>
                  <a:lnTo>
                    <a:pt x="378" y="162"/>
                  </a:lnTo>
                  <a:lnTo>
                    <a:pt x="396" y="146"/>
                  </a:lnTo>
                  <a:lnTo>
                    <a:pt x="406" y="140"/>
                  </a:lnTo>
                  <a:lnTo>
                    <a:pt x="416" y="136"/>
                  </a:lnTo>
                  <a:lnTo>
                    <a:pt x="416" y="136"/>
                  </a:lnTo>
                  <a:lnTo>
                    <a:pt x="416" y="156"/>
                  </a:lnTo>
                  <a:lnTo>
                    <a:pt x="418" y="174"/>
                  </a:lnTo>
                  <a:lnTo>
                    <a:pt x="422" y="192"/>
                  </a:lnTo>
                  <a:lnTo>
                    <a:pt x="424" y="202"/>
                  </a:lnTo>
                  <a:lnTo>
                    <a:pt x="430" y="210"/>
                  </a:lnTo>
                  <a:lnTo>
                    <a:pt x="430" y="210"/>
                  </a:lnTo>
                  <a:lnTo>
                    <a:pt x="428" y="208"/>
                  </a:lnTo>
                  <a:lnTo>
                    <a:pt x="430" y="206"/>
                  </a:lnTo>
                  <a:lnTo>
                    <a:pt x="436" y="204"/>
                  </a:lnTo>
                  <a:lnTo>
                    <a:pt x="456" y="206"/>
                  </a:lnTo>
                  <a:lnTo>
                    <a:pt x="490" y="210"/>
                  </a:lnTo>
                  <a:lnTo>
                    <a:pt x="490" y="210"/>
                  </a:lnTo>
                  <a:lnTo>
                    <a:pt x="510" y="216"/>
                  </a:lnTo>
                  <a:lnTo>
                    <a:pt x="528" y="224"/>
                  </a:lnTo>
                  <a:lnTo>
                    <a:pt x="544" y="236"/>
                  </a:lnTo>
                  <a:lnTo>
                    <a:pt x="560" y="250"/>
                  </a:lnTo>
                  <a:close/>
                </a:path>
              </a:pathLst>
            </a:custGeom>
            <a:solidFill>
              <a:srgbClr val="4E3115"/>
            </a:solidFill>
            <a:ln>
              <a:noFill/>
            </a:ln>
          </p:spPr>
          <p:txBody>
            <a:bodyPr vert="horz" wrap="square" lIns="91440" tIns="45720" rIns="91440" bIns="45720" numCol="1" anchor="t" anchorCtr="0" compatLnSpc="1">
              <a:prstTxWarp prst="textNoShape">
                <a:avLst/>
              </a:prstTxWarp>
            </a:bodyPr>
            <a:lstStyle/>
            <a:p>
              <a:endParaRPr lang="en-AU"/>
            </a:p>
          </p:txBody>
        </p:sp>
        <p:sp>
          <p:nvSpPr>
            <p:cNvPr id="63" name="Freeform 81"/>
            <p:cNvSpPr>
              <a:spLocks/>
            </p:cNvSpPr>
            <p:nvPr/>
          </p:nvSpPr>
          <p:spPr bwMode="auto">
            <a:xfrm>
              <a:off x="7855738" y="2069952"/>
              <a:ext cx="1027269" cy="926283"/>
            </a:xfrm>
            <a:custGeom>
              <a:avLst/>
              <a:gdLst>
                <a:gd name="T0" fmla="*/ 560 w 590"/>
                <a:gd name="T1" fmla="*/ 250 h 532"/>
                <a:gd name="T2" fmla="*/ 578 w 590"/>
                <a:gd name="T3" fmla="*/ 280 h 532"/>
                <a:gd name="T4" fmla="*/ 588 w 590"/>
                <a:gd name="T5" fmla="*/ 316 h 532"/>
                <a:gd name="T6" fmla="*/ 590 w 590"/>
                <a:gd name="T7" fmla="*/ 352 h 532"/>
                <a:gd name="T8" fmla="*/ 588 w 590"/>
                <a:gd name="T9" fmla="*/ 390 h 532"/>
                <a:gd name="T10" fmla="*/ 572 w 590"/>
                <a:gd name="T11" fmla="*/ 464 h 532"/>
                <a:gd name="T12" fmla="*/ 556 w 590"/>
                <a:gd name="T13" fmla="*/ 500 h 532"/>
                <a:gd name="T14" fmla="*/ 546 w 590"/>
                <a:gd name="T15" fmla="*/ 528 h 532"/>
                <a:gd name="T16" fmla="*/ 544 w 590"/>
                <a:gd name="T17" fmla="*/ 532 h 532"/>
                <a:gd name="T18" fmla="*/ 516 w 590"/>
                <a:gd name="T19" fmla="*/ 480 h 532"/>
                <a:gd name="T20" fmla="*/ 504 w 590"/>
                <a:gd name="T21" fmla="*/ 462 h 532"/>
                <a:gd name="T22" fmla="*/ 474 w 590"/>
                <a:gd name="T23" fmla="*/ 434 h 532"/>
                <a:gd name="T24" fmla="*/ 440 w 590"/>
                <a:gd name="T25" fmla="*/ 416 h 532"/>
                <a:gd name="T26" fmla="*/ 382 w 590"/>
                <a:gd name="T27" fmla="*/ 396 h 532"/>
                <a:gd name="T28" fmla="*/ 302 w 590"/>
                <a:gd name="T29" fmla="*/ 380 h 532"/>
                <a:gd name="T30" fmla="*/ 242 w 590"/>
                <a:gd name="T31" fmla="*/ 364 h 532"/>
                <a:gd name="T32" fmla="*/ 222 w 590"/>
                <a:gd name="T33" fmla="*/ 358 h 532"/>
                <a:gd name="T34" fmla="*/ 174 w 590"/>
                <a:gd name="T35" fmla="*/ 330 h 532"/>
                <a:gd name="T36" fmla="*/ 130 w 590"/>
                <a:gd name="T37" fmla="*/ 296 h 532"/>
                <a:gd name="T38" fmla="*/ 90 w 590"/>
                <a:gd name="T39" fmla="*/ 256 h 532"/>
                <a:gd name="T40" fmla="*/ 58 w 590"/>
                <a:gd name="T41" fmla="*/ 212 h 532"/>
                <a:gd name="T42" fmla="*/ 32 w 590"/>
                <a:gd name="T43" fmla="*/ 162 h 532"/>
                <a:gd name="T44" fmla="*/ 12 w 590"/>
                <a:gd name="T45" fmla="*/ 108 h 532"/>
                <a:gd name="T46" fmla="*/ 2 w 590"/>
                <a:gd name="T47" fmla="*/ 54 h 532"/>
                <a:gd name="T48" fmla="*/ 0 w 590"/>
                <a:gd name="T49" fmla="*/ 0 h 532"/>
                <a:gd name="T50" fmla="*/ 24 w 590"/>
                <a:gd name="T51" fmla="*/ 22 h 532"/>
                <a:gd name="T52" fmla="*/ 92 w 590"/>
                <a:gd name="T53" fmla="*/ 92 h 532"/>
                <a:gd name="T54" fmla="*/ 164 w 590"/>
                <a:gd name="T55" fmla="*/ 162 h 532"/>
                <a:gd name="T56" fmla="*/ 190 w 590"/>
                <a:gd name="T57" fmla="*/ 182 h 532"/>
                <a:gd name="T58" fmla="*/ 188 w 590"/>
                <a:gd name="T59" fmla="*/ 146 h 532"/>
                <a:gd name="T60" fmla="*/ 196 w 590"/>
                <a:gd name="T61" fmla="*/ 112 h 532"/>
                <a:gd name="T62" fmla="*/ 200 w 590"/>
                <a:gd name="T63" fmla="*/ 122 h 532"/>
                <a:gd name="T64" fmla="*/ 222 w 590"/>
                <a:gd name="T65" fmla="*/ 154 h 532"/>
                <a:gd name="T66" fmla="*/ 260 w 590"/>
                <a:gd name="T67" fmla="*/ 190 h 532"/>
                <a:gd name="T68" fmla="*/ 274 w 590"/>
                <a:gd name="T69" fmla="*/ 166 h 532"/>
                <a:gd name="T70" fmla="*/ 306 w 590"/>
                <a:gd name="T71" fmla="*/ 88 h 532"/>
                <a:gd name="T72" fmla="*/ 306 w 590"/>
                <a:gd name="T73" fmla="*/ 104 h 532"/>
                <a:gd name="T74" fmla="*/ 314 w 590"/>
                <a:gd name="T75" fmla="*/ 134 h 532"/>
                <a:gd name="T76" fmla="*/ 336 w 590"/>
                <a:gd name="T77" fmla="*/ 174 h 532"/>
                <a:gd name="T78" fmla="*/ 352 w 590"/>
                <a:gd name="T79" fmla="*/ 200 h 532"/>
                <a:gd name="T80" fmla="*/ 378 w 590"/>
                <a:gd name="T81" fmla="*/ 162 h 532"/>
                <a:gd name="T82" fmla="*/ 406 w 590"/>
                <a:gd name="T83" fmla="*/ 140 h 532"/>
                <a:gd name="T84" fmla="*/ 416 w 590"/>
                <a:gd name="T85" fmla="*/ 136 h 532"/>
                <a:gd name="T86" fmla="*/ 418 w 590"/>
                <a:gd name="T87" fmla="*/ 174 h 532"/>
                <a:gd name="T88" fmla="*/ 424 w 590"/>
                <a:gd name="T89" fmla="*/ 202 h 532"/>
                <a:gd name="T90" fmla="*/ 430 w 590"/>
                <a:gd name="T91" fmla="*/ 210 h 532"/>
                <a:gd name="T92" fmla="*/ 430 w 590"/>
                <a:gd name="T93" fmla="*/ 206 h 532"/>
                <a:gd name="T94" fmla="*/ 456 w 590"/>
                <a:gd name="T95" fmla="*/ 206 h 532"/>
                <a:gd name="T96" fmla="*/ 490 w 590"/>
                <a:gd name="T97" fmla="*/ 210 h 532"/>
                <a:gd name="T98" fmla="*/ 528 w 590"/>
                <a:gd name="T99" fmla="*/ 224 h 532"/>
                <a:gd name="T100" fmla="*/ 560 w 590"/>
                <a:gd name="T101" fmla="*/ 25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0" h="532">
                  <a:moveTo>
                    <a:pt x="560" y="250"/>
                  </a:moveTo>
                  <a:lnTo>
                    <a:pt x="560" y="250"/>
                  </a:lnTo>
                  <a:lnTo>
                    <a:pt x="570" y="264"/>
                  </a:lnTo>
                  <a:lnTo>
                    <a:pt x="578" y="280"/>
                  </a:lnTo>
                  <a:lnTo>
                    <a:pt x="584" y="298"/>
                  </a:lnTo>
                  <a:lnTo>
                    <a:pt x="588" y="316"/>
                  </a:lnTo>
                  <a:lnTo>
                    <a:pt x="590" y="334"/>
                  </a:lnTo>
                  <a:lnTo>
                    <a:pt x="590" y="352"/>
                  </a:lnTo>
                  <a:lnTo>
                    <a:pt x="588" y="390"/>
                  </a:lnTo>
                  <a:lnTo>
                    <a:pt x="588" y="390"/>
                  </a:lnTo>
                  <a:lnTo>
                    <a:pt x="582" y="426"/>
                  </a:lnTo>
                  <a:lnTo>
                    <a:pt x="572" y="464"/>
                  </a:lnTo>
                  <a:lnTo>
                    <a:pt x="572" y="464"/>
                  </a:lnTo>
                  <a:lnTo>
                    <a:pt x="556" y="500"/>
                  </a:lnTo>
                  <a:lnTo>
                    <a:pt x="548" y="520"/>
                  </a:lnTo>
                  <a:lnTo>
                    <a:pt x="546" y="528"/>
                  </a:lnTo>
                  <a:lnTo>
                    <a:pt x="544" y="532"/>
                  </a:lnTo>
                  <a:lnTo>
                    <a:pt x="544" y="532"/>
                  </a:lnTo>
                  <a:lnTo>
                    <a:pt x="530" y="506"/>
                  </a:lnTo>
                  <a:lnTo>
                    <a:pt x="516" y="480"/>
                  </a:lnTo>
                  <a:lnTo>
                    <a:pt x="516" y="480"/>
                  </a:lnTo>
                  <a:lnTo>
                    <a:pt x="504" y="462"/>
                  </a:lnTo>
                  <a:lnTo>
                    <a:pt x="490" y="446"/>
                  </a:lnTo>
                  <a:lnTo>
                    <a:pt x="474" y="434"/>
                  </a:lnTo>
                  <a:lnTo>
                    <a:pt x="458" y="424"/>
                  </a:lnTo>
                  <a:lnTo>
                    <a:pt x="440" y="416"/>
                  </a:lnTo>
                  <a:lnTo>
                    <a:pt x="422" y="408"/>
                  </a:lnTo>
                  <a:lnTo>
                    <a:pt x="382" y="396"/>
                  </a:lnTo>
                  <a:lnTo>
                    <a:pt x="342" y="388"/>
                  </a:lnTo>
                  <a:lnTo>
                    <a:pt x="302" y="380"/>
                  </a:lnTo>
                  <a:lnTo>
                    <a:pt x="260" y="370"/>
                  </a:lnTo>
                  <a:lnTo>
                    <a:pt x="242" y="364"/>
                  </a:lnTo>
                  <a:lnTo>
                    <a:pt x="222" y="358"/>
                  </a:lnTo>
                  <a:lnTo>
                    <a:pt x="222" y="358"/>
                  </a:lnTo>
                  <a:lnTo>
                    <a:pt x="198" y="344"/>
                  </a:lnTo>
                  <a:lnTo>
                    <a:pt x="174" y="330"/>
                  </a:lnTo>
                  <a:lnTo>
                    <a:pt x="152" y="314"/>
                  </a:lnTo>
                  <a:lnTo>
                    <a:pt x="130" y="296"/>
                  </a:lnTo>
                  <a:lnTo>
                    <a:pt x="110" y="278"/>
                  </a:lnTo>
                  <a:lnTo>
                    <a:pt x="90" y="256"/>
                  </a:lnTo>
                  <a:lnTo>
                    <a:pt x="74" y="234"/>
                  </a:lnTo>
                  <a:lnTo>
                    <a:pt x="58" y="212"/>
                  </a:lnTo>
                  <a:lnTo>
                    <a:pt x="44" y="186"/>
                  </a:lnTo>
                  <a:lnTo>
                    <a:pt x="32" y="162"/>
                  </a:lnTo>
                  <a:lnTo>
                    <a:pt x="20" y="136"/>
                  </a:lnTo>
                  <a:lnTo>
                    <a:pt x="12" y="108"/>
                  </a:lnTo>
                  <a:lnTo>
                    <a:pt x="6" y="82"/>
                  </a:lnTo>
                  <a:lnTo>
                    <a:pt x="2" y="54"/>
                  </a:lnTo>
                  <a:lnTo>
                    <a:pt x="0" y="26"/>
                  </a:lnTo>
                  <a:lnTo>
                    <a:pt x="0" y="0"/>
                  </a:lnTo>
                  <a:lnTo>
                    <a:pt x="0" y="0"/>
                  </a:lnTo>
                  <a:lnTo>
                    <a:pt x="24" y="22"/>
                  </a:lnTo>
                  <a:lnTo>
                    <a:pt x="48" y="44"/>
                  </a:lnTo>
                  <a:lnTo>
                    <a:pt x="92" y="92"/>
                  </a:lnTo>
                  <a:lnTo>
                    <a:pt x="140" y="140"/>
                  </a:lnTo>
                  <a:lnTo>
                    <a:pt x="164" y="162"/>
                  </a:lnTo>
                  <a:lnTo>
                    <a:pt x="190" y="182"/>
                  </a:lnTo>
                  <a:lnTo>
                    <a:pt x="190" y="182"/>
                  </a:lnTo>
                  <a:lnTo>
                    <a:pt x="188" y="164"/>
                  </a:lnTo>
                  <a:lnTo>
                    <a:pt x="188" y="146"/>
                  </a:lnTo>
                  <a:lnTo>
                    <a:pt x="190" y="128"/>
                  </a:lnTo>
                  <a:lnTo>
                    <a:pt x="196" y="112"/>
                  </a:lnTo>
                  <a:lnTo>
                    <a:pt x="196" y="112"/>
                  </a:lnTo>
                  <a:lnTo>
                    <a:pt x="200" y="122"/>
                  </a:lnTo>
                  <a:lnTo>
                    <a:pt x="206" y="134"/>
                  </a:lnTo>
                  <a:lnTo>
                    <a:pt x="222" y="154"/>
                  </a:lnTo>
                  <a:lnTo>
                    <a:pt x="242" y="174"/>
                  </a:lnTo>
                  <a:lnTo>
                    <a:pt x="260" y="190"/>
                  </a:lnTo>
                  <a:lnTo>
                    <a:pt x="260" y="190"/>
                  </a:lnTo>
                  <a:lnTo>
                    <a:pt x="274" y="166"/>
                  </a:lnTo>
                  <a:lnTo>
                    <a:pt x="284" y="140"/>
                  </a:lnTo>
                  <a:lnTo>
                    <a:pt x="306" y="88"/>
                  </a:lnTo>
                  <a:lnTo>
                    <a:pt x="306" y="88"/>
                  </a:lnTo>
                  <a:lnTo>
                    <a:pt x="306" y="104"/>
                  </a:lnTo>
                  <a:lnTo>
                    <a:pt x="308" y="120"/>
                  </a:lnTo>
                  <a:lnTo>
                    <a:pt x="314" y="134"/>
                  </a:lnTo>
                  <a:lnTo>
                    <a:pt x="320" y="148"/>
                  </a:lnTo>
                  <a:lnTo>
                    <a:pt x="336" y="174"/>
                  </a:lnTo>
                  <a:lnTo>
                    <a:pt x="352" y="200"/>
                  </a:lnTo>
                  <a:lnTo>
                    <a:pt x="352" y="200"/>
                  </a:lnTo>
                  <a:lnTo>
                    <a:pt x="362" y="182"/>
                  </a:lnTo>
                  <a:lnTo>
                    <a:pt x="378" y="162"/>
                  </a:lnTo>
                  <a:lnTo>
                    <a:pt x="396" y="146"/>
                  </a:lnTo>
                  <a:lnTo>
                    <a:pt x="406" y="140"/>
                  </a:lnTo>
                  <a:lnTo>
                    <a:pt x="416" y="136"/>
                  </a:lnTo>
                  <a:lnTo>
                    <a:pt x="416" y="136"/>
                  </a:lnTo>
                  <a:lnTo>
                    <a:pt x="416" y="156"/>
                  </a:lnTo>
                  <a:lnTo>
                    <a:pt x="418" y="174"/>
                  </a:lnTo>
                  <a:lnTo>
                    <a:pt x="422" y="192"/>
                  </a:lnTo>
                  <a:lnTo>
                    <a:pt x="424" y="202"/>
                  </a:lnTo>
                  <a:lnTo>
                    <a:pt x="430" y="210"/>
                  </a:lnTo>
                  <a:lnTo>
                    <a:pt x="430" y="210"/>
                  </a:lnTo>
                  <a:lnTo>
                    <a:pt x="428" y="208"/>
                  </a:lnTo>
                  <a:lnTo>
                    <a:pt x="430" y="206"/>
                  </a:lnTo>
                  <a:lnTo>
                    <a:pt x="436" y="204"/>
                  </a:lnTo>
                  <a:lnTo>
                    <a:pt x="456" y="206"/>
                  </a:lnTo>
                  <a:lnTo>
                    <a:pt x="490" y="210"/>
                  </a:lnTo>
                  <a:lnTo>
                    <a:pt x="490" y="210"/>
                  </a:lnTo>
                  <a:lnTo>
                    <a:pt x="510" y="216"/>
                  </a:lnTo>
                  <a:lnTo>
                    <a:pt x="528" y="224"/>
                  </a:lnTo>
                  <a:lnTo>
                    <a:pt x="544" y="236"/>
                  </a:lnTo>
                  <a:lnTo>
                    <a:pt x="560" y="25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83"/>
            <p:cNvSpPr>
              <a:spLocks/>
            </p:cNvSpPr>
            <p:nvPr/>
          </p:nvSpPr>
          <p:spPr bwMode="auto">
            <a:xfrm>
              <a:off x="7855738" y="2069952"/>
              <a:ext cx="1027269" cy="926283"/>
            </a:xfrm>
            <a:custGeom>
              <a:avLst/>
              <a:gdLst>
                <a:gd name="T0" fmla="*/ 560 w 590"/>
                <a:gd name="T1" fmla="*/ 250 h 532"/>
                <a:gd name="T2" fmla="*/ 578 w 590"/>
                <a:gd name="T3" fmla="*/ 280 h 532"/>
                <a:gd name="T4" fmla="*/ 588 w 590"/>
                <a:gd name="T5" fmla="*/ 316 h 532"/>
                <a:gd name="T6" fmla="*/ 590 w 590"/>
                <a:gd name="T7" fmla="*/ 352 h 532"/>
                <a:gd name="T8" fmla="*/ 588 w 590"/>
                <a:gd name="T9" fmla="*/ 390 h 532"/>
                <a:gd name="T10" fmla="*/ 572 w 590"/>
                <a:gd name="T11" fmla="*/ 464 h 532"/>
                <a:gd name="T12" fmla="*/ 556 w 590"/>
                <a:gd name="T13" fmla="*/ 500 h 532"/>
                <a:gd name="T14" fmla="*/ 546 w 590"/>
                <a:gd name="T15" fmla="*/ 528 h 532"/>
                <a:gd name="T16" fmla="*/ 544 w 590"/>
                <a:gd name="T17" fmla="*/ 532 h 532"/>
                <a:gd name="T18" fmla="*/ 516 w 590"/>
                <a:gd name="T19" fmla="*/ 480 h 532"/>
                <a:gd name="T20" fmla="*/ 504 w 590"/>
                <a:gd name="T21" fmla="*/ 462 h 532"/>
                <a:gd name="T22" fmla="*/ 474 w 590"/>
                <a:gd name="T23" fmla="*/ 434 h 532"/>
                <a:gd name="T24" fmla="*/ 440 w 590"/>
                <a:gd name="T25" fmla="*/ 416 h 532"/>
                <a:gd name="T26" fmla="*/ 382 w 590"/>
                <a:gd name="T27" fmla="*/ 396 h 532"/>
                <a:gd name="T28" fmla="*/ 302 w 590"/>
                <a:gd name="T29" fmla="*/ 380 h 532"/>
                <a:gd name="T30" fmla="*/ 242 w 590"/>
                <a:gd name="T31" fmla="*/ 364 h 532"/>
                <a:gd name="T32" fmla="*/ 222 w 590"/>
                <a:gd name="T33" fmla="*/ 358 h 532"/>
                <a:gd name="T34" fmla="*/ 174 w 590"/>
                <a:gd name="T35" fmla="*/ 330 h 532"/>
                <a:gd name="T36" fmla="*/ 130 w 590"/>
                <a:gd name="T37" fmla="*/ 296 h 532"/>
                <a:gd name="T38" fmla="*/ 90 w 590"/>
                <a:gd name="T39" fmla="*/ 256 h 532"/>
                <a:gd name="T40" fmla="*/ 58 w 590"/>
                <a:gd name="T41" fmla="*/ 212 h 532"/>
                <a:gd name="T42" fmla="*/ 32 w 590"/>
                <a:gd name="T43" fmla="*/ 162 h 532"/>
                <a:gd name="T44" fmla="*/ 12 w 590"/>
                <a:gd name="T45" fmla="*/ 108 h 532"/>
                <a:gd name="T46" fmla="*/ 2 w 590"/>
                <a:gd name="T47" fmla="*/ 54 h 532"/>
                <a:gd name="T48" fmla="*/ 0 w 590"/>
                <a:gd name="T49" fmla="*/ 0 h 532"/>
                <a:gd name="T50" fmla="*/ 24 w 590"/>
                <a:gd name="T51" fmla="*/ 22 h 532"/>
                <a:gd name="T52" fmla="*/ 92 w 590"/>
                <a:gd name="T53" fmla="*/ 92 h 532"/>
                <a:gd name="T54" fmla="*/ 164 w 590"/>
                <a:gd name="T55" fmla="*/ 162 h 532"/>
                <a:gd name="T56" fmla="*/ 190 w 590"/>
                <a:gd name="T57" fmla="*/ 182 h 532"/>
                <a:gd name="T58" fmla="*/ 188 w 590"/>
                <a:gd name="T59" fmla="*/ 146 h 532"/>
                <a:gd name="T60" fmla="*/ 196 w 590"/>
                <a:gd name="T61" fmla="*/ 112 h 532"/>
                <a:gd name="T62" fmla="*/ 200 w 590"/>
                <a:gd name="T63" fmla="*/ 122 h 532"/>
                <a:gd name="T64" fmla="*/ 222 w 590"/>
                <a:gd name="T65" fmla="*/ 154 h 532"/>
                <a:gd name="T66" fmla="*/ 260 w 590"/>
                <a:gd name="T67" fmla="*/ 190 h 532"/>
                <a:gd name="T68" fmla="*/ 274 w 590"/>
                <a:gd name="T69" fmla="*/ 166 h 532"/>
                <a:gd name="T70" fmla="*/ 306 w 590"/>
                <a:gd name="T71" fmla="*/ 88 h 532"/>
                <a:gd name="T72" fmla="*/ 306 w 590"/>
                <a:gd name="T73" fmla="*/ 104 h 532"/>
                <a:gd name="T74" fmla="*/ 314 w 590"/>
                <a:gd name="T75" fmla="*/ 134 h 532"/>
                <a:gd name="T76" fmla="*/ 336 w 590"/>
                <a:gd name="T77" fmla="*/ 174 h 532"/>
                <a:gd name="T78" fmla="*/ 352 w 590"/>
                <a:gd name="T79" fmla="*/ 200 h 532"/>
                <a:gd name="T80" fmla="*/ 378 w 590"/>
                <a:gd name="T81" fmla="*/ 162 h 532"/>
                <a:gd name="T82" fmla="*/ 406 w 590"/>
                <a:gd name="T83" fmla="*/ 140 h 532"/>
                <a:gd name="T84" fmla="*/ 416 w 590"/>
                <a:gd name="T85" fmla="*/ 136 h 532"/>
                <a:gd name="T86" fmla="*/ 418 w 590"/>
                <a:gd name="T87" fmla="*/ 174 h 532"/>
                <a:gd name="T88" fmla="*/ 424 w 590"/>
                <a:gd name="T89" fmla="*/ 202 h 532"/>
                <a:gd name="T90" fmla="*/ 430 w 590"/>
                <a:gd name="T91" fmla="*/ 210 h 532"/>
                <a:gd name="T92" fmla="*/ 430 w 590"/>
                <a:gd name="T93" fmla="*/ 206 h 532"/>
                <a:gd name="T94" fmla="*/ 456 w 590"/>
                <a:gd name="T95" fmla="*/ 206 h 532"/>
                <a:gd name="T96" fmla="*/ 490 w 590"/>
                <a:gd name="T97" fmla="*/ 210 h 532"/>
                <a:gd name="T98" fmla="*/ 528 w 590"/>
                <a:gd name="T99" fmla="*/ 224 h 532"/>
                <a:gd name="T100" fmla="*/ 560 w 590"/>
                <a:gd name="T101" fmla="*/ 25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0" h="532">
                  <a:moveTo>
                    <a:pt x="560" y="250"/>
                  </a:moveTo>
                  <a:lnTo>
                    <a:pt x="560" y="250"/>
                  </a:lnTo>
                  <a:lnTo>
                    <a:pt x="570" y="264"/>
                  </a:lnTo>
                  <a:lnTo>
                    <a:pt x="578" y="280"/>
                  </a:lnTo>
                  <a:lnTo>
                    <a:pt x="584" y="298"/>
                  </a:lnTo>
                  <a:lnTo>
                    <a:pt x="588" y="316"/>
                  </a:lnTo>
                  <a:lnTo>
                    <a:pt x="590" y="334"/>
                  </a:lnTo>
                  <a:lnTo>
                    <a:pt x="590" y="352"/>
                  </a:lnTo>
                  <a:lnTo>
                    <a:pt x="588" y="390"/>
                  </a:lnTo>
                  <a:lnTo>
                    <a:pt x="588" y="390"/>
                  </a:lnTo>
                  <a:lnTo>
                    <a:pt x="582" y="426"/>
                  </a:lnTo>
                  <a:lnTo>
                    <a:pt x="572" y="464"/>
                  </a:lnTo>
                  <a:lnTo>
                    <a:pt x="572" y="464"/>
                  </a:lnTo>
                  <a:lnTo>
                    <a:pt x="556" y="500"/>
                  </a:lnTo>
                  <a:lnTo>
                    <a:pt x="548" y="520"/>
                  </a:lnTo>
                  <a:lnTo>
                    <a:pt x="546" y="528"/>
                  </a:lnTo>
                  <a:lnTo>
                    <a:pt x="544" y="532"/>
                  </a:lnTo>
                  <a:lnTo>
                    <a:pt x="544" y="532"/>
                  </a:lnTo>
                  <a:lnTo>
                    <a:pt x="530" y="506"/>
                  </a:lnTo>
                  <a:lnTo>
                    <a:pt x="516" y="480"/>
                  </a:lnTo>
                  <a:lnTo>
                    <a:pt x="516" y="480"/>
                  </a:lnTo>
                  <a:lnTo>
                    <a:pt x="504" y="462"/>
                  </a:lnTo>
                  <a:lnTo>
                    <a:pt x="490" y="446"/>
                  </a:lnTo>
                  <a:lnTo>
                    <a:pt x="474" y="434"/>
                  </a:lnTo>
                  <a:lnTo>
                    <a:pt x="458" y="424"/>
                  </a:lnTo>
                  <a:lnTo>
                    <a:pt x="440" y="416"/>
                  </a:lnTo>
                  <a:lnTo>
                    <a:pt x="422" y="408"/>
                  </a:lnTo>
                  <a:lnTo>
                    <a:pt x="382" y="396"/>
                  </a:lnTo>
                  <a:lnTo>
                    <a:pt x="342" y="388"/>
                  </a:lnTo>
                  <a:lnTo>
                    <a:pt x="302" y="380"/>
                  </a:lnTo>
                  <a:lnTo>
                    <a:pt x="260" y="370"/>
                  </a:lnTo>
                  <a:lnTo>
                    <a:pt x="242" y="364"/>
                  </a:lnTo>
                  <a:lnTo>
                    <a:pt x="222" y="358"/>
                  </a:lnTo>
                  <a:lnTo>
                    <a:pt x="222" y="358"/>
                  </a:lnTo>
                  <a:lnTo>
                    <a:pt x="198" y="344"/>
                  </a:lnTo>
                  <a:lnTo>
                    <a:pt x="174" y="330"/>
                  </a:lnTo>
                  <a:lnTo>
                    <a:pt x="152" y="314"/>
                  </a:lnTo>
                  <a:lnTo>
                    <a:pt x="130" y="296"/>
                  </a:lnTo>
                  <a:lnTo>
                    <a:pt x="110" y="278"/>
                  </a:lnTo>
                  <a:lnTo>
                    <a:pt x="90" y="256"/>
                  </a:lnTo>
                  <a:lnTo>
                    <a:pt x="74" y="234"/>
                  </a:lnTo>
                  <a:lnTo>
                    <a:pt x="58" y="212"/>
                  </a:lnTo>
                  <a:lnTo>
                    <a:pt x="44" y="186"/>
                  </a:lnTo>
                  <a:lnTo>
                    <a:pt x="32" y="162"/>
                  </a:lnTo>
                  <a:lnTo>
                    <a:pt x="20" y="136"/>
                  </a:lnTo>
                  <a:lnTo>
                    <a:pt x="12" y="108"/>
                  </a:lnTo>
                  <a:lnTo>
                    <a:pt x="6" y="82"/>
                  </a:lnTo>
                  <a:lnTo>
                    <a:pt x="2" y="54"/>
                  </a:lnTo>
                  <a:lnTo>
                    <a:pt x="0" y="26"/>
                  </a:lnTo>
                  <a:lnTo>
                    <a:pt x="0" y="0"/>
                  </a:lnTo>
                  <a:lnTo>
                    <a:pt x="0" y="0"/>
                  </a:lnTo>
                  <a:lnTo>
                    <a:pt x="24" y="22"/>
                  </a:lnTo>
                  <a:lnTo>
                    <a:pt x="48" y="44"/>
                  </a:lnTo>
                  <a:lnTo>
                    <a:pt x="92" y="92"/>
                  </a:lnTo>
                  <a:lnTo>
                    <a:pt x="140" y="140"/>
                  </a:lnTo>
                  <a:lnTo>
                    <a:pt x="164" y="162"/>
                  </a:lnTo>
                  <a:lnTo>
                    <a:pt x="190" y="182"/>
                  </a:lnTo>
                  <a:lnTo>
                    <a:pt x="190" y="182"/>
                  </a:lnTo>
                  <a:lnTo>
                    <a:pt x="188" y="164"/>
                  </a:lnTo>
                  <a:lnTo>
                    <a:pt x="188" y="146"/>
                  </a:lnTo>
                  <a:lnTo>
                    <a:pt x="190" y="128"/>
                  </a:lnTo>
                  <a:lnTo>
                    <a:pt x="196" y="112"/>
                  </a:lnTo>
                  <a:lnTo>
                    <a:pt x="196" y="112"/>
                  </a:lnTo>
                  <a:lnTo>
                    <a:pt x="200" y="122"/>
                  </a:lnTo>
                  <a:lnTo>
                    <a:pt x="206" y="134"/>
                  </a:lnTo>
                  <a:lnTo>
                    <a:pt x="222" y="154"/>
                  </a:lnTo>
                  <a:lnTo>
                    <a:pt x="242" y="174"/>
                  </a:lnTo>
                  <a:lnTo>
                    <a:pt x="260" y="190"/>
                  </a:lnTo>
                  <a:lnTo>
                    <a:pt x="260" y="190"/>
                  </a:lnTo>
                  <a:lnTo>
                    <a:pt x="274" y="166"/>
                  </a:lnTo>
                  <a:lnTo>
                    <a:pt x="284" y="140"/>
                  </a:lnTo>
                  <a:lnTo>
                    <a:pt x="306" y="88"/>
                  </a:lnTo>
                  <a:lnTo>
                    <a:pt x="306" y="88"/>
                  </a:lnTo>
                  <a:lnTo>
                    <a:pt x="306" y="104"/>
                  </a:lnTo>
                  <a:lnTo>
                    <a:pt x="308" y="120"/>
                  </a:lnTo>
                  <a:lnTo>
                    <a:pt x="314" y="134"/>
                  </a:lnTo>
                  <a:lnTo>
                    <a:pt x="320" y="148"/>
                  </a:lnTo>
                  <a:lnTo>
                    <a:pt x="336" y="174"/>
                  </a:lnTo>
                  <a:lnTo>
                    <a:pt x="352" y="200"/>
                  </a:lnTo>
                  <a:lnTo>
                    <a:pt x="352" y="200"/>
                  </a:lnTo>
                  <a:lnTo>
                    <a:pt x="362" y="182"/>
                  </a:lnTo>
                  <a:lnTo>
                    <a:pt x="378" y="162"/>
                  </a:lnTo>
                  <a:lnTo>
                    <a:pt x="396" y="146"/>
                  </a:lnTo>
                  <a:lnTo>
                    <a:pt x="406" y="140"/>
                  </a:lnTo>
                  <a:lnTo>
                    <a:pt x="416" y="136"/>
                  </a:lnTo>
                  <a:lnTo>
                    <a:pt x="416" y="136"/>
                  </a:lnTo>
                  <a:lnTo>
                    <a:pt x="416" y="156"/>
                  </a:lnTo>
                  <a:lnTo>
                    <a:pt x="418" y="174"/>
                  </a:lnTo>
                  <a:lnTo>
                    <a:pt x="422" y="192"/>
                  </a:lnTo>
                  <a:lnTo>
                    <a:pt x="424" y="202"/>
                  </a:lnTo>
                  <a:lnTo>
                    <a:pt x="430" y="210"/>
                  </a:lnTo>
                  <a:lnTo>
                    <a:pt x="430" y="210"/>
                  </a:lnTo>
                  <a:lnTo>
                    <a:pt x="428" y="208"/>
                  </a:lnTo>
                  <a:lnTo>
                    <a:pt x="430" y="206"/>
                  </a:lnTo>
                  <a:lnTo>
                    <a:pt x="436" y="204"/>
                  </a:lnTo>
                  <a:lnTo>
                    <a:pt x="456" y="206"/>
                  </a:lnTo>
                  <a:lnTo>
                    <a:pt x="490" y="210"/>
                  </a:lnTo>
                  <a:lnTo>
                    <a:pt x="490" y="210"/>
                  </a:lnTo>
                  <a:lnTo>
                    <a:pt x="510" y="216"/>
                  </a:lnTo>
                  <a:lnTo>
                    <a:pt x="528" y="224"/>
                  </a:lnTo>
                  <a:lnTo>
                    <a:pt x="544" y="236"/>
                  </a:lnTo>
                  <a:lnTo>
                    <a:pt x="560" y="25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84"/>
            <p:cNvSpPr>
              <a:spLocks/>
            </p:cNvSpPr>
            <p:nvPr/>
          </p:nvSpPr>
          <p:spPr bwMode="auto">
            <a:xfrm>
              <a:off x="8628801" y="2630597"/>
              <a:ext cx="282064" cy="532787"/>
            </a:xfrm>
            <a:custGeom>
              <a:avLst/>
              <a:gdLst>
                <a:gd name="T0" fmla="*/ 52 w 162"/>
                <a:gd name="T1" fmla="*/ 0 h 306"/>
                <a:gd name="T2" fmla="*/ 52 w 162"/>
                <a:gd name="T3" fmla="*/ 0 h 306"/>
                <a:gd name="T4" fmla="*/ 40 w 162"/>
                <a:gd name="T5" fmla="*/ 0 h 306"/>
                <a:gd name="T6" fmla="*/ 30 w 162"/>
                <a:gd name="T7" fmla="*/ 2 h 306"/>
                <a:gd name="T8" fmla="*/ 22 w 162"/>
                <a:gd name="T9" fmla="*/ 4 h 306"/>
                <a:gd name="T10" fmla="*/ 16 w 162"/>
                <a:gd name="T11" fmla="*/ 10 h 306"/>
                <a:gd name="T12" fmla="*/ 10 w 162"/>
                <a:gd name="T13" fmla="*/ 16 h 306"/>
                <a:gd name="T14" fmla="*/ 6 w 162"/>
                <a:gd name="T15" fmla="*/ 24 h 306"/>
                <a:gd name="T16" fmla="*/ 2 w 162"/>
                <a:gd name="T17" fmla="*/ 34 h 306"/>
                <a:gd name="T18" fmla="*/ 0 w 162"/>
                <a:gd name="T19" fmla="*/ 42 h 306"/>
                <a:gd name="T20" fmla="*/ 0 w 162"/>
                <a:gd name="T21" fmla="*/ 62 h 306"/>
                <a:gd name="T22" fmla="*/ 4 w 162"/>
                <a:gd name="T23" fmla="*/ 82 h 306"/>
                <a:gd name="T24" fmla="*/ 8 w 162"/>
                <a:gd name="T25" fmla="*/ 92 h 306"/>
                <a:gd name="T26" fmla="*/ 14 w 162"/>
                <a:gd name="T27" fmla="*/ 100 h 306"/>
                <a:gd name="T28" fmla="*/ 18 w 162"/>
                <a:gd name="T29" fmla="*/ 108 h 306"/>
                <a:gd name="T30" fmla="*/ 26 w 162"/>
                <a:gd name="T31" fmla="*/ 112 h 306"/>
                <a:gd name="T32" fmla="*/ 26 w 162"/>
                <a:gd name="T33" fmla="*/ 112 h 306"/>
                <a:gd name="T34" fmla="*/ 46 w 162"/>
                <a:gd name="T35" fmla="*/ 128 h 306"/>
                <a:gd name="T36" fmla="*/ 64 w 162"/>
                <a:gd name="T37" fmla="*/ 148 h 306"/>
                <a:gd name="T38" fmla="*/ 72 w 162"/>
                <a:gd name="T39" fmla="*/ 158 h 306"/>
                <a:gd name="T40" fmla="*/ 80 w 162"/>
                <a:gd name="T41" fmla="*/ 168 h 306"/>
                <a:gd name="T42" fmla="*/ 84 w 162"/>
                <a:gd name="T43" fmla="*/ 180 h 306"/>
                <a:gd name="T44" fmla="*/ 88 w 162"/>
                <a:gd name="T45" fmla="*/ 192 h 306"/>
                <a:gd name="T46" fmla="*/ 88 w 162"/>
                <a:gd name="T47" fmla="*/ 192 h 306"/>
                <a:gd name="T48" fmla="*/ 88 w 162"/>
                <a:gd name="T49" fmla="*/ 206 h 306"/>
                <a:gd name="T50" fmla="*/ 88 w 162"/>
                <a:gd name="T51" fmla="*/ 220 h 306"/>
                <a:gd name="T52" fmla="*/ 88 w 162"/>
                <a:gd name="T53" fmla="*/ 250 h 306"/>
                <a:gd name="T54" fmla="*/ 88 w 162"/>
                <a:gd name="T55" fmla="*/ 278 h 306"/>
                <a:gd name="T56" fmla="*/ 90 w 162"/>
                <a:gd name="T57" fmla="*/ 292 h 306"/>
                <a:gd name="T58" fmla="*/ 92 w 162"/>
                <a:gd name="T59" fmla="*/ 306 h 306"/>
                <a:gd name="T60" fmla="*/ 92 w 162"/>
                <a:gd name="T61" fmla="*/ 306 h 306"/>
                <a:gd name="T62" fmla="*/ 100 w 162"/>
                <a:gd name="T63" fmla="*/ 298 h 306"/>
                <a:gd name="T64" fmla="*/ 106 w 162"/>
                <a:gd name="T65" fmla="*/ 288 h 306"/>
                <a:gd name="T66" fmla="*/ 116 w 162"/>
                <a:gd name="T67" fmla="*/ 266 h 306"/>
                <a:gd name="T68" fmla="*/ 124 w 162"/>
                <a:gd name="T69" fmla="*/ 240 h 306"/>
                <a:gd name="T70" fmla="*/ 132 w 162"/>
                <a:gd name="T71" fmla="*/ 218 h 306"/>
                <a:gd name="T72" fmla="*/ 132 w 162"/>
                <a:gd name="T73" fmla="*/ 218 h 306"/>
                <a:gd name="T74" fmla="*/ 146 w 162"/>
                <a:gd name="T75" fmla="*/ 182 h 306"/>
                <a:gd name="T76" fmla="*/ 152 w 162"/>
                <a:gd name="T77" fmla="*/ 164 h 306"/>
                <a:gd name="T78" fmla="*/ 158 w 162"/>
                <a:gd name="T79" fmla="*/ 144 h 306"/>
                <a:gd name="T80" fmla="*/ 158 w 162"/>
                <a:gd name="T81" fmla="*/ 144 h 306"/>
                <a:gd name="T82" fmla="*/ 162 w 162"/>
                <a:gd name="T83" fmla="*/ 124 h 306"/>
                <a:gd name="T84" fmla="*/ 160 w 162"/>
                <a:gd name="T85" fmla="*/ 106 h 306"/>
                <a:gd name="T86" fmla="*/ 158 w 162"/>
                <a:gd name="T87" fmla="*/ 86 h 306"/>
                <a:gd name="T88" fmla="*/ 148 w 162"/>
                <a:gd name="T89" fmla="*/ 68 h 306"/>
                <a:gd name="T90" fmla="*/ 148 w 162"/>
                <a:gd name="T91" fmla="*/ 68 h 306"/>
                <a:gd name="T92" fmla="*/ 140 w 162"/>
                <a:gd name="T93" fmla="*/ 56 h 306"/>
                <a:gd name="T94" fmla="*/ 132 w 162"/>
                <a:gd name="T95" fmla="*/ 44 h 306"/>
                <a:gd name="T96" fmla="*/ 120 w 162"/>
                <a:gd name="T97" fmla="*/ 34 h 306"/>
                <a:gd name="T98" fmla="*/ 108 w 162"/>
                <a:gd name="T99" fmla="*/ 24 h 306"/>
                <a:gd name="T100" fmla="*/ 94 w 162"/>
                <a:gd name="T101" fmla="*/ 16 h 306"/>
                <a:gd name="T102" fmla="*/ 80 w 162"/>
                <a:gd name="T103" fmla="*/ 8 h 306"/>
                <a:gd name="T104" fmla="*/ 66 w 162"/>
                <a:gd name="T105" fmla="*/ 4 h 306"/>
                <a:gd name="T106" fmla="*/ 52 w 162"/>
                <a:gd name="T107"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306">
                  <a:moveTo>
                    <a:pt x="52" y="0"/>
                  </a:moveTo>
                  <a:lnTo>
                    <a:pt x="52" y="0"/>
                  </a:lnTo>
                  <a:lnTo>
                    <a:pt x="40" y="0"/>
                  </a:lnTo>
                  <a:lnTo>
                    <a:pt x="30" y="2"/>
                  </a:lnTo>
                  <a:lnTo>
                    <a:pt x="22" y="4"/>
                  </a:lnTo>
                  <a:lnTo>
                    <a:pt x="16" y="10"/>
                  </a:lnTo>
                  <a:lnTo>
                    <a:pt x="10" y="16"/>
                  </a:lnTo>
                  <a:lnTo>
                    <a:pt x="6" y="24"/>
                  </a:lnTo>
                  <a:lnTo>
                    <a:pt x="2" y="34"/>
                  </a:lnTo>
                  <a:lnTo>
                    <a:pt x="0" y="42"/>
                  </a:lnTo>
                  <a:lnTo>
                    <a:pt x="0" y="62"/>
                  </a:lnTo>
                  <a:lnTo>
                    <a:pt x="4" y="82"/>
                  </a:lnTo>
                  <a:lnTo>
                    <a:pt x="8" y="92"/>
                  </a:lnTo>
                  <a:lnTo>
                    <a:pt x="14" y="100"/>
                  </a:lnTo>
                  <a:lnTo>
                    <a:pt x="18" y="108"/>
                  </a:lnTo>
                  <a:lnTo>
                    <a:pt x="26" y="112"/>
                  </a:lnTo>
                  <a:lnTo>
                    <a:pt x="26" y="112"/>
                  </a:lnTo>
                  <a:lnTo>
                    <a:pt x="46" y="128"/>
                  </a:lnTo>
                  <a:lnTo>
                    <a:pt x="64" y="148"/>
                  </a:lnTo>
                  <a:lnTo>
                    <a:pt x="72" y="158"/>
                  </a:lnTo>
                  <a:lnTo>
                    <a:pt x="80" y="168"/>
                  </a:lnTo>
                  <a:lnTo>
                    <a:pt x="84" y="180"/>
                  </a:lnTo>
                  <a:lnTo>
                    <a:pt x="88" y="192"/>
                  </a:lnTo>
                  <a:lnTo>
                    <a:pt x="88" y="192"/>
                  </a:lnTo>
                  <a:lnTo>
                    <a:pt x="88" y="206"/>
                  </a:lnTo>
                  <a:lnTo>
                    <a:pt x="88" y="220"/>
                  </a:lnTo>
                  <a:lnTo>
                    <a:pt x="88" y="250"/>
                  </a:lnTo>
                  <a:lnTo>
                    <a:pt x="88" y="278"/>
                  </a:lnTo>
                  <a:lnTo>
                    <a:pt x="90" y="292"/>
                  </a:lnTo>
                  <a:lnTo>
                    <a:pt x="92" y="306"/>
                  </a:lnTo>
                  <a:lnTo>
                    <a:pt x="92" y="306"/>
                  </a:lnTo>
                  <a:lnTo>
                    <a:pt x="100" y="298"/>
                  </a:lnTo>
                  <a:lnTo>
                    <a:pt x="106" y="288"/>
                  </a:lnTo>
                  <a:lnTo>
                    <a:pt x="116" y="266"/>
                  </a:lnTo>
                  <a:lnTo>
                    <a:pt x="124" y="240"/>
                  </a:lnTo>
                  <a:lnTo>
                    <a:pt x="132" y="218"/>
                  </a:lnTo>
                  <a:lnTo>
                    <a:pt x="132" y="218"/>
                  </a:lnTo>
                  <a:lnTo>
                    <a:pt x="146" y="182"/>
                  </a:lnTo>
                  <a:lnTo>
                    <a:pt x="152" y="164"/>
                  </a:lnTo>
                  <a:lnTo>
                    <a:pt x="158" y="144"/>
                  </a:lnTo>
                  <a:lnTo>
                    <a:pt x="158" y="144"/>
                  </a:lnTo>
                  <a:lnTo>
                    <a:pt x="162" y="124"/>
                  </a:lnTo>
                  <a:lnTo>
                    <a:pt x="160" y="106"/>
                  </a:lnTo>
                  <a:lnTo>
                    <a:pt x="158" y="86"/>
                  </a:lnTo>
                  <a:lnTo>
                    <a:pt x="148" y="68"/>
                  </a:lnTo>
                  <a:lnTo>
                    <a:pt x="148" y="68"/>
                  </a:lnTo>
                  <a:lnTo>
                    <a:pt x="140" y="56"/>
                  </a:lnTo>
                  <a:lnTo>
                    <a:pt x="132" y="44"/>
                  </a:lnTo>
                  <a:lnTo>
                    <a:pt x="120" y="34"/>
                  </a:lnTo>
                  <a:lnTo>
                    <a:pt x="108" y="24"/>
                  </a:lnTo>
                  <a:lnTo>
                    <a:pt x="94" y="16"/>
                  </a:lnTo>
                  <a:lnTo>
                    <a:pt x="80" y="8"/>
                  </a:lnTo>
                  <a:lnTo>
                    <a:pt x="66" y="4"/>
                  </a:lnTo>
                  <a:lnTo>
                    <a:pt x="52" y="0"/>
                  </a:lnTo>
                  <a:close/>
                </a:path>
              </a:pathLst>
            </a:custGeom>
            <a:solidFill>
              <a:srgbClr val="FDB72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85"/>
            <p:cNvSpPr>
              <a:spLocks/>
            </p:cNvSpPr>
            <p:nvPr/>
          </p:nvSpPr>
          <p:spPr bwMode="auto">
            <a:xfrm>
              <a:off x="8628801" y="2630597"/>
              <a:ext cx="282064" cy="532787"/>
            </a:xfrm>
            <a:custGeom>
              <a:avLst/>
              <a:gdLst>
                <a:gd name="T0" fmla="*/ 52 w 162"/>
                <a:gd name="T1" fmla="*/ 0 h 306"/>
                <a:gd name="T2" fmla="*/ 52 w 162"/>
                <a:gd name="T3" fmla="*/ 0 h 306"/>
                <a:gd name="T4" fmla="*/ 40 w 162"/>
                <a:gd name="T5" fmla="*/ 0 h 306"/>
                <a:gd name="T6" fmla="*/ 30 w 162"/>
                <a:gd name="T7" fmla="*/ 2 h 306"/>
                <a:gd name="T8" fmla="*/ 22 w 162"/>
                <a:gd name="T9" fmla="*/ 4 h 306"/>
                <a:gd name="T10" fmla="*/ 16 w 162"/>
                <a:gd name="T11" fmla="*/ 10 h 306"/>
                <a:gd name="T12" fmla="*/ 10 w 162"/>
                <a:gd name="T13" fmla="*/ 16 h 306"/>
                <a:gd name="T14" fmla="*/ 6 w 162"/>
                <a:gd name="T15" fmla="*/ 24 h 306"/>
                <a:gd name="T16" fmla="*/ 2 w 162"/>
                <a:gd name="T17" fmla="*/ 34 h 306"/>
                <a:gd name="T18" fmla="*/ 0 w 162"/>
                <a:gd name="T19" fmla="*/ 42 h 306"/>
                <a:gd name="T20" fmla="*/ 0 w 162"/>
                <a:gd name="T21" fmla="*/ 62 h 306"/>
                <a:gd name="T22" fmla="*/ 4 w 162"/>
                <a:gd name="T23" fmla="*/ 82 h 306"/>
                <a:gd name="T24" fmla="*/ 8 w 162"/>
                <a:gd name="T25" fmla="*/ 92 h 306"/>
                <a:gd name="T26" fmla="*/ 14 w 162"/>
                <a:gd name="T27" fmla="*/ 100 h 306"/>
                <a:gd name="T28" fmla="*/ 18 w 162"/>
                <a:gd name="T29" fmla="*/ 108 h 306"/>
                <a:gd name="T30" fmla="*/ 26 w 162"/>
                <a:gd name="T31" fmla="*/ 112 h 306"/>
                <a:gd name="T32" fmla="*/ 26 w 162"/>
                <a:gd name="T33" fmla="*/ 112 h 306"/>
                <a:gd name="T34" fmla="*/ 46 w 162"/>
                <a:gd name="T35" fmla="*/ 128 h 306"/>
                <a:gd name="T36" fmla="*/ 64 w 162"/>
                <a:gd name="T37" fmla="*/ 148 h 306"/>
                <a:gd name="T38" fmla="*/ 72 w 162"/>
                <a:gd name="T39" fmla="*/ 158 h 306"/>
                <a:gd name="T40" fmla="*/ 80 w 162"/>
                <a:gd name="T41" fmla="*/ 168 h 306"/>
                <a:gd name="T42" fmla="*/ 84 w 162"/>
                <a:gd name="T43" fmla="*/ 180 h 306"/>
                <a:gd name="T44" fmla="*/ 88 w 162"/>
                <a:gd name="T45" fmla="*/ 192 h 306"/>
                <a:gd name="T46" fmla="*/ 88 w 162"/>
                <a:gd name="T47" fmla="*/ 192 h 306"/>
                <a:gd name="T48" fmla="*/ 88 w 162"/>
                <a:gd name="T49" fmla="*/ 206 h 306"/>
                <a:gd name="T50" fmla="*/ 88 w 162"/>
                <a:gd name="T51" fmla="*/ 220 h 306"/>
                <a:gd name="T52" fmla="*/ 88 w 162"/>
                <a:gd name="T53" fmla="*/ 250 h 306"/>
                <a:gd name="T54" fmla="*/ 88 w 162"/>
                <a:gd name="T55" fmla="*/ 278 h 306"/>
                <a:gd name="T56" fmla="*/ 90 w 162"/>
                <a:gd name="T57" fmla="*/ 292 h 306"/>
                <a:gd name="T58" fmla="*/ 92 w 162"/>
                <a:gd name="T59" fmla="*/ 306 h 306"/>
                <a:gd name="T60" fmla="*/ 92 w 162"/>
                <a:gd name="T61" fmla="*/ 306 h 306"/>
                <a:gd name="T62" fmla="*/ 100 w 162"/>
                <a:gd name="T63" fmla="*/ 298 h 306"/>
                <a:gd name="T64" fmla="*/ 106 w 162"/>
                <a:gd name="T65" fmla="*/ 288 h 306"/>
                <a:gd name="T66" fmla="*/ 116 w 162"/>
                <a:gd name="T67" fmla="*/ 266 h 306"/>
                <a:gd name="T68" fmla="*/ 124 w 162"/>
                <a:gd name="T69" fmla="*/ 240 h 306"/>
                <a:gd name="T70" fmla="*/ 132 w 162"/>
                <a:gd name="T71" fmla="*/ 218 h 306"/>
                <a:gd name="T72" fmla="*/ 132 w 162"/>
                <a:gd name="T73" fmla="*/ 218 h 306"/>
                <a:gd name="T74" fmla="*/ 146 w 162"/>
                <a:gd name="T75" fmla="*/ 182 h 306"/>
                <a:gd name="T76" fmla="*/ 152 w 162"/>
                <a:gd name="T77" fmla="*/ 164 h 306"/>
                <a:gd name="T78" fmla="*/ 158 w 162"/>
                <a:gd name="T79" fmla="*/ 144 h 306"/>
                <a:gd name="T80" fmla="*/ 158 w 162"/>
                <a:gd name="T81" fmla="*/ 144 h 306"/>
                <a:gd name="T82" fmla="*/ 162 w 162"/>
                <a:gd name="T83" fmla="*/ 124 h 306"/>
                <a:gd name="T84" fmla="*/ 160 w 162"/>
                <a:gd name="T85" fmla="*/ 106 h 306"/>
                <a:gd name="T86" fmla="*/ 158 w 162"/>
                <a:gd name="T87" fmla="*/ 86 h 306"/>
                <a:gd name="T88" fmla="*/ 148 w 162"/>
                <a:gd name="T89" fmla="*/ 68 h 306"/>
                <a:gd name="T90" fmla="*/ 148 w 162"/>
                <a:gd name="T91" fmla="*/ 68 h 306"/>
                <a:gd name="T92" fmla="*/ 140 w 162"/>
                <a:gd name="T93" fmla="*/ 56 h 306"/>
                <a:gd name="T94" fmla="*/ 132 w 162"/>
                <a:gd name="T95" fmla="*/ 44 h 306"/>
                <a:gd name="T96" fmla="*/ 120 w 162"/>
                <a:gd name="T97" fmla="*/ 34 h 306"/>
                <a:gd name="T98" fmla="*/ 108 w 162"/>
                <a:gd name="T99" fmla="*/ 24 h 306"/>
                <a:gd name="T100" fmla="*/ 94 w 162"/>
                <a:gd name="T101" fmla="*/ 16 h 306"/>
                <a:gd name="T102" fmla="*/ 80 w 162"/>
                <a:gd name="T103" fmla="*/ 8 h 306"/>
                <a:gd name="T104" fmla="*/ 66 w 162"/>
                <a:gd name="T105" fmla="*/ 4 h 306"/>
                <a:gd name="T106" fmla="*/ 52 w 162"/>
                <a:gd name="T107"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306">
                  <a:moveTo>
                    <a:pt x="52" y="0"/>
                  </a:moveTo>
                  <a:lnTo>
                    <a:pt x="52" y="0"/>
                  </a:lnTo>
                  <a:lnTo>
                    <a:pt x="40" y="0"/>
                  </a:lnTo>
                  <a:lnTo>
                    <a:pt x="30" y="2"/>
                  </a:lnTo>
                  <a:lnTo>
                    <a:pt x="22" y="4"/>
                  </a:lnTo>
                  <a:lnTo>
                    <a:pt x="16" y="10"/>
                  </a:lnTo>
                  <a:lnTo>
                    <a:pt x="10" y="16"/>
                  </a:lnTo>
                  <a:lnTo>
                    <a:pt x="6" y="24"/>
                  </a:lnTo>
                  <a:lnTo>
                    <a:pt x="2" y="34"/>
                  </a:lnTo>
                  <a:lnTo>
                    <a:pt x="0" y="42"/>
                  </a:lnTo>
                  <a:lnTo>
                    <a:pt x="0" y="62"/>
                  </a:lnTo>
                  <a:lnTo>
                    <a:pt x="4" y="82"/>
                  </a:lnTo>
                  <a:lnTo>
                    <a:pt x="8" y="92"/>
                  </a:lnTo>
                  <a:lnTo>
                    <a:pt x="14" y="100"/>
                  </a:lnTo>
                  <a:lnTo>
                    <a:pt x="18" y="108"/>
                  </a:lnTo>
                  <a:lnTo>
                    <a:pt x="26" y="112"/>
                  </a:lnTo>
                  <a:lnTo>
                    <a:pt x="26" y="112"/>
                  </a:lnTo>
                  <a:lnTo>
                    <a:pt x="46" y="128"/>
                  </a:lnTo>
                  <a:lnTo>
                    <a:pt x="64" y="148"/>
                  </a:lnTo>
                  <a:lnTo>
                    <a:pt x="72" y="158"/>
                  </a:lnTo>
                  <a:lnTo>
                    <a:pt x="80" y="168"/>
                  </a:lnTo>
                  <a:lnTo>
                    <a:pt x="84" y="180"/>
                  </a:lnTo>
                  <a:lnTo>
                    <a:pt x="88" y="192"/>
                  </a:lnTo>
                  <a:lnTo>
                    <a:pt x="88" y="192"/>
                  </a:lnTo>
                  <a:lnTo>
                    <a:pt x="88" y="206"/>
                  </a:lnTo>
                  <a:lnTo>
                    <a:pt x="88" y="220"/>
                  </a:lnTo>
                  <a:lnTo>
                    <a:pt x="88" y="250"/>
                  </a:lnTo>
                  <a:lnTo>
                    <a:pt x="88" y="278"/>
                  </a:lnTo>
                  <a:lnTo>
                    <a:pt x="90" y="292"/>
                  </a:lnTo>
                  <a:lnTo>
                    <a:pt x="92" y="306"/>
                  </a:lnTo>
                  <a:lnTo>
                    <a:pt x="92" y="306"/>
                  </a:lnTo>
                  <a:lnTo>
                    <a:pt x="100" y="298"/>
                  </a:lnTo>
                  <a:lnTo>
                    <a:pt x="106" y="288"/>
                  </a:lnTo>
                  <a:lnTo>
                    <a:pt x="116" y="266"/>
                  </a:lnTo>
                  <a:lnTo>
                    <a:pt x="124" y="240"/>
                  </a:lnTo>
                  <a:lnTo>
                    <a:pt x="132" y="218"/>
                  </a:lnTo>
                  <a:lnTo>
                    <a:pt x="132" y="218"/>
                  </a:lnTo>
                  <a:lnTo>
                    <a:pt x="146" y="182"/>
                  </a:lnTo>
                  <a:lnTo>
                    <a:pt x="152" y="164"/>
                  </a:lnTo>
                  <a:lnTo>
                    <a:pt x="158" y="144"/>
                  </a:lnTo>
                  <a:lnTo>
                    <a:pt x="158" y="144"/>
                  </a:lnTo>
                  <a:lnTo>
                    <a:pt x="162" y="124"/>
                  </a:lnTo>
                  <a:lnTo>
                    <a:pt x="160" y="106"/>
                  </a:lnTo>
                  <a:lnTo>
                    <a:pt x="158" y="86"/>
                  </a:lnTo>
                  <a:lnTo>
                    <a:pt x="148" y="68"/>
                  </a:lnTo>
                  <a:lnTo>
                    <a:pt x="148" y="68"/>
                  </a:lnTo>
                  <a:lnTo>
                    <a:pt x="140" y="56"/>
                  </a:lnTo>
                  <a:lnTo>
                    <a:pt x="132" y="44"/>
                  </a:lnTo>
                  <a:lnTo>
                    <a:pt x="120" y="34"/>
                  </a:lnTo>
                  <a:lnTo>
                    <a:pt x="108" y="24"/>
                  </a:lnTo>
                  <a:lnTo>
                    <a:pt x="94" y="16"/>
                  </a:lnTo>
                  <a:lnTo>
                    <a:pt x="80" y="8"/>
                  </a:lnTo>
                  <a:lnTo>
                    <a:pt x="66" y="4"/>
                  </a:lnTo>
                  <a:lnTo>
                    <a:pt x="5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86"/>
            <p:cNvSpPr>
              <a:spLocks/>
            </p:cNvSpPr>
            <p:nvPr/>
          </p:nvSpPr>
          <p:spPr bwMode="auto">
            <a:xfrm>
              <a:off x="8628801" y="2630597"/>
              <a:ext cx="282064" cy="532787"/>
            </a:xfrm>
            <a:custGeom>
              <a:avLst/>
              <a:gdLst>
                <a:gd name="T0" fmla="*/ 52 w 162"/>
                <a:gd name="T1" fmla="*/ 0 h 306"/>
                <a:gd name="T2" fmla="*/ 52 w 162"/>
                <a:gd name="T3" fmla="*/ 0 h 306"/>
                <a:gd name="T4" fmla="*/ 40 w 162"/>
                <a:gd name="T5" fmla="*/ 0 h 306"/>
                <a:gd name="T6" fmla="*/ 30 w 162"/>
                <a:gd name="T7" fmla="*/ 2 h 306"/>
                <a:gd name="T8" fmla="*/ 22 w 162"/>
                <a:gd name="T9" fmla="*/ 4 h 306"/>
                <a:gd name="T10" fmla="*/ 16 w 162"/>
                <a:gd name="T11" fmla="*/ 10 h 306"/>
                <a:gd name="T12" fmla="*/ 10 w 162"/>
                <a:gd name="T13" fmla="*/ 16 h 306"/>
                <a:gd name="T14" fmla="*/ 6 w 162"/>
                <a:gd name="T15" fmla="*/ 24 h 306"/>
                <a:gd name="T16" fmla="*/ 2 w 162"/>
                <a:gd name="T17" fmla="*/ 34 h 306"/>
                <a:gd name="T18" fmla="*/ 0 w 162"/>
                <a:gd name="T19" fmla="*/ 42 h 306"/>
                <a:gd name="T20" fmla="*/ 0 w 162"/>
                <a:gd name="T21" fmla="*/ 62 h 306"/>
                <a:gd name="T22" fmla="*/ 4 w 162"/>
                <a:gd name="T23" fmla="*/ 82 h 306"/>
                <a:gd name="T24" fmla="*/ 8 w 162"/>
                <a:gd name="T25" fmla="*/ 92 h 306"/>
                <a:gd name="T26" fmla="*/ 14 w 162"/>
                <a:gd name="T27" fmla="*/ 100 h 306"/>
                <a:gd name="T28" fmla="*/ 18 w 162"/>
                <a:gd name="T29" fmla="*/ 108 h 306"/>
                <a:gd name="T30" fmla="*/ 26 w 162"/>
                <a:gd name="T31" fmla="*/ 112 h 306"/>
                <a:gd name="T32" fmla="*/ 26 w 162"/>
                <a:gd name="T33" fmla="*/ 112 h 306"/>
                <a:gd name="T34" fmla="*/ 46 w 162"/>
                <a:gd name="T35" fmla="*/ 128 h 306"/>
                <a:gd name="T36" fmla="*/ 64 w 162"/>
                <a:gd name="T37" fmla="*/ 148 h 306"/>
                <a:gd name="T38" fmla="*/ 72 w 162"/>
                <a:gd name="T39" fmla="*/ 158 h 306"/>
                <a:gd name="T40" fmla="*/ 80 w 162"/>
                <a:gd name="T41" fmla="*/ 168 h 306"/>
                <a:gd name="T42" fmla="*/ 84 w 162"/>
                <a:gd name="T43" fmla="*/ 180 h 306"/>
                <a:gd name="T44" fmla="*/ 88 w 162"/>
                <a:gd name="T45" fmla="*/ 192 h 306"/>
                <a:gd name="T46" fmla="*/ 88 w 162"/>
                <a:gd name="T47" fmla="*/ 192 h 306"/>
                <a:gd name="T48" fmla="*/ 88 w 162"/>
                <a:gd name="T49" fmla="*/ 206 h 306"/>
                <a:gd name="T50" fmla="*/ 88 w 162"/>
                <a:gd name="T51" fmla="*/ 220 h 306"/>
                <a:gd name="T52" fmla="*/ 88 w 162"/>
                <a:gd name="T53" fmla="*/ 250 h 306"/>
                <a:gd name="T54" fmla="*/ 88 w 162"/>
                <a:gd name="T55" fmla="*/ 278 h 306"/>
                <a:gd name="T56" fmla="*/ 90 w 162"/>
                <a:gd name="T57" fmla="*/ 292 h 306"/>
                <a:gd name="T58" fmla="*/ 92 w 162"/>
                <a:gd name="T59" fmla="*/ 306 h 306"/>
                <a:gd name="T60" fmla="*/ 92 w 162"/>
                <a:gd name="T61" fmla="*/ 306 h 306"/>
                <a:gd name="T62" fmla="*/ 100 w 162"/>
                <a:gd name="T63" fmla="*/ 298 h 306"/>
                <a:gd name="T64" fmla="*/ 106 w 162"/>
                <a:gd name="T65" fmla="*/ 288 h 306"/>
                <a:gd name="T66" fmla="*/ 116 w 162"/>
                <a:gd name="T67" fmla="*/ 266 h 306"/>
                <a:gd name="T68" fmla="*/ 124 w 162"/>
                <a:gd name="T69" fmla="*/ 240 h 306"/>
                <a:gd name="T70" fmla="*/ 132 w 162"/>
                <a:gd name="T71" fmla="*/ 218 h 306"/>
                <a:gd name="T72" fmla="*/ 132 w 162"/>
                <a:gd name="T73" fmla="*/ 218 h 306"/>
                <a:gd name="T74" fmla="*/ 146 w 162"/>
                <a:gd name="T75" fmla="*/ 182 h 306"/>
                <a:gd name="T76" fmla="*/ 152 w 162"/>
                <a:gd name="T77" fmla="*/ 164 h 306"/>
                <a:gd name="T78" fmla="*/ 158 w 162"/>
                <a:gd name="T79" fmla="*/ 144 h 306"/>
                <a:gd name="T80" fmla="*/ 158 w 162"/>
                <a:gd name="T81" fmla="*/ 144 h 306"/>
                <a:gd name="T82" fmla="*/ 162 w 162"/>
                <a:gd name="T83" fmla="*/ 124 h 306"/>
                <a:gd name="T84" fmla="*/ 160 w 162"/>
                <a:gd name="T85" fmla="*/ 106 h 306"/>
                <a:gd name="T86" fmla="*/ 158 w 162"/>
                <a:gd name="T87" fmla="*/ 86 h 306"/>
                <a:gd name="T88" fmla="*/ 148 w 162"/>
                <a:gd name="T89" fmla="*/ 68 h 306"/>
                <a:gd name="T90" fmla="*/ 148 w 162"/>
                <a:gd name="T91" fmla="*/ 68 h 306"/>
                <a:gd name="T92" fmla="*/ 140 w 162"/>
                <a:gd name="T93" fmla="*/ 56 h 306"/>
                <a:gd name="T94" fmla="*/ 132 w 162"/>
                <a:gd name="T95" fmla="*/ 44 h 306"/>
                <a:gd name="T96" fmla="*/ 120 w 162"/>
                <a:gd name="T97" fmla="*/ 34 h 306"/>
                <a:gd name="T98" fmla="*/ 108 w 162"/>
                <a:gd name="T99" fmla="*/ 24 h 306"/>
                <a:gd name="T100" fmla="*/ 94 w 162"/>
                <a:gd name="T101" fmla="*/ 16 h 306"/>
                <a:gd name="T102" fmla="*/ 80 w 162"/>
                <a:gd name="T103" fmla="*/ 8 h 306"/>
                <a:gd name="T104" fmla="*/ 66 w 162"/>
                <a:gd name="T105" fmla="*/ 4 h 306"/>
                <a:gd name="T106" fmla="*/ 52 w 162"/>
                <a:gd name="T107"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306">
                  <a:moveTo>
                    <a:pt x="52" y="0"/>
                  </a:moveTo>
                  <a:lnTo>
                    <a:pt x="52" y="0"/>
                  </a:lnTo>
                  <a:lnTo>
                    <a:pt x="40" y="0"/>
                  </a:lnTo>
                  <a:lnTo>
                    <a:pt x="30" y="2"/>
                  </a:lnTo>
                  <a:lnTo>
                    <a:pt x="22" y="4"/>
                  </a:lnTo>
                  <a:lnTo>
                    <a:pt x="16" y="10"/>
                  </a:lnTo>
                  <a:lnTo>
                    <a:pt x="10" y="16"/>
                  </a:lnTo>
                  <a:lnTo>
                    <a:pt x="6" y="24"/>
                  </a:lnTo>
                  <a:lnTo>
                    <a:pt x="2" y="34"/>
                  </a:lnTo>
                  <a:lnTo>
                    <a:pt x="0" y="42"/>
                  </a:lnTo>
                  <a:lnTo>
                    <a:pt x="0" y="62"/>
                  </a:lnTo>
                  <a:lnTo>
                    <a:pt x="4" y="82"/>
                  </a:lnTo>
                  <a:lnTo>
                    <a:pt x="8" y="92"/>
                  </a:lnTo>
                  <a:lnTo>
                    <a:pt x="14" y="100"/>
                  </a:lnTo>
                  <a:lnTo>
                    <a:pt x="18" y="108"/>
                  </a:lnTo>
                  <a:lnTo>
                    <a:pt x="26" y="112"/>
                  </a:lnTo>
                  <a:lnTo>
                    <a:pt x="26" y="112"/>
                  </a:lnTo>
                  <a:lnTo>
                    <a:pt x="46" y="128"/>
                  </a:lnTo>
                  <a:lnTo>
                    <a:pt x="64" y="148"/>
                  </a:lnTo>
                  <a:lnTo>
                    <a:pt x="72" y="158"/>
                  </a:lnTo>
                  <a:lnTo>
                    <a:pt x="80" y="168"/>
                  </a:lnTo>
                  <a:lnTo>
                    <a:pt x="84" y="180"/>
                  </a:lnTo>
                  <a:lnTo>
                    <a:pt x="88" y="192"/>
                  </a:lnTo>
                  <a:lnTo>
                    <a:pt x="88" y="192"/>
                  </a:lnTo>
                  <a:lnTo>
                    <a:pt x="88" y="206"/>
                  </a:lnTo>
                  <a:lnTo>
                    <a:pt x="88" y="220"/>
                  </a:lnTo>
                  <a:lnTo>
                    <a:pt x="88" y="250"/>
                  </a:lnTo>
                  <a:lnTo>
                    <a:pt x="88" y="278"/>
                  </a:lnTo>
                  <a:lnTo>
                    <a:pt x="90" y="292"/>
                  </a:lnTo>
                  <a:lnTo>
                    <a:pt x="92" y="306"/>
                  </a:lnTo>
                  <a:lnTo>
                    <a:pt x="92" y="306"/>
                  </a:lnTo>
                  <a:lnTo>
                    <a:pt x="100" y="298"/>
                  </a:lnTo>
                  <a:lnTo>
                    <a:pt x="106" y="288"/>
                  </a:lnTo>
                  <a:lnTo>
                    <a:pt x="116" y="266"/>
                  </a:lnTo>
                  <a:lnTo>
                    <a:pt x="124" y="240"/>
                  </a:lnTo>
                  <a:lnTo>
                    <a:pt x="132" y="218"/>
                  </a:lnTo>
                  <a:lnTo>
                    <a:pt x="132" y="218"/>
                  </a:lnTo>
                  <a:lnTo>
                    <a:pt x="146" y="182"/>
                  </a:lnTo>
                  <a:lnTo>
                    <a:pt x="152" y="164"/>
                  </a:lnTo>
                  <a:lnTo>
                    <a:pt x="158" y="144"/>
                  </a:lnTo>
                  <a:lnTo>
                    <a:pt x="158" y="144"/>
                  </a:lnTo>
                  <a:lnTo>
                    <a:pt x="162" y="124"/>
                  </a:lnTo>
                  <a:lnTo>
                    <a:pt x="160" y="106"/>
                  </a:lnTo>
                  <a:lnTo>
                    <a:pt x="158" y="86"/>
                  </a:lnTo>
                  <a:lnTo>
                    <a:pt x="148" y="68"/>
                  </a:lnTo>
                  <a:lnTo>
                    <a:pt x="148" y="68"/>
                  </a:lnTo>
                  <a:lnTo>
                    <a:pt x="140" y="56"/>
                  </a:lnTo>
                  <a:lnTo>
                    <a:pt x="132" y="44"/>
                  </a:lnTo>
                  <a:lnTo>
                    <a:pt x="120" y="34"/>
                  </a:lnTo>
                  <a:lnTo>
                    <a:pt x="108" y="24"/>
                  </a:lnTo>
                  <a:lnTo>
                    <a:pt x="94" y="16"/>
                  </a:lnTo>
                  <a:lnTo>
                    <a:pt x="80" y="8"/>
                  </a:lnTo>
                  <a:lnTo>
                    <a:pt x="66" y="4"/>
                  </a:lnTo>
                  <a:lnTo>
                    <a:pt x="52" y="0"/>
                  </a:lnTo>
                  <a:close/>
                </a:path>
              </a:pathLst>
            </a:custGeom>
            <a:solidFill>
              <a:srgbClr val="4E3115"/>
            </a:solidFill>
            <a:ln>
              <a:noFill/>
            </a:ln>
          </p:spPr>
          <p:txBody>
            <a:bodyPr vert="horz" wrap="square" lIns="91440" tIns="45720" rIns="91440" bIns="45720" numCol="1" anchor="t" anchorCtr="0" compatLnSpc="1">
              <a:prstTxWarp prst="textNoShape">
                <a:avLst/>
              </a:prstTxWarp>
            </a:bodyPr>
            <a:lstStyle/>
            <a:p>
              <a:endParaRPr lang="en-AU"/>
            </a:p>
          </p:txBody>
        </p:sp>
        <p:sp>
          <p:nvSpPr>
            <p:cNvPr id="68" name="Freeform 87"/>
            <p:cNvSpPr>
              <a:spLocks/>
            </p:cNvSpPr>
            <p:nvPr/>
          </p:nvSpPr>
          <p:spPr bwMode="auto">
            <a:xfrm>
              <a:off x="8628801" y="2630597"/>
              <a:ext cx="282064" cy="532787"/>
            </a:xfrm>
            <a:custGeom>
              <a:avLst/>
              <a:gdLst>
                <a:gd name="T0" fmla="*/ 52 w 162"/>
                <a:gd name="T1" fmla="*/ 0 h 306"/>
                <a:gd name="T2" fmla="*/ 52 w 162"/>
                <a:gd name="T3" fmla="*/ 0 h 306"/>
                <a:gd name="T4" fmla="*/ 40 w 162"/>
                <a:gd name="T5" fmla="*/ 0 h 306"/>
                <a:gd name="T6" fmla="*/ 30 w 162"/>
                <a:gd name="T7" fmla="*/ 2 h 306"/>
                <a:gd name="T8" fmla="*/ 22 w 162"/>
                <a:gd name="T9" fmla="*/ 4 h 306"/>
                <a:gd name="T10" fmla="*/ 16 w 162"/>
                <a:gd name="T11" fmla="*/ 10 h 306"/>
                <a:gd name="T12" fmla="*/ 10 w 162"/>
                <a:gd name="T13" fmla="*/ 16 h 306"/>
                <a:gd name="T14" fmla="*/ 6 w 162"/>
                <a:gd name="T15" fmla="*/ 24 h 306"/>
                <a:gd name="T16" fmla="*/ 2 w 162"/>
                <a:gd name="T17" fmla="*/ 34 h 306"/>
                <a:gd name="T18" fmla="*/ 0 w 162"/>
                <a:gd name="T19" fmla="*/ 42 h 306"/>
                <a:gd name="T20" fmla="*/ 0 w 162"/>
                <a:gd name="T21" fmla="*/ 62 h 306"/>
                <a:gd name="T22" fmla="*/ 4 w 162"/>
                <a:gd name="T23" fmla="*/ 82 h 306"/>
                <a:gd name="T24" fmla="*/ 8 w 162"/>
                <a:gd name="T25" fmla="*/ 92 h 306"/>
                <a:gd name="T26" fmla="*/ 14 w 162"/>
                <a:gd name="T27" fmla="*/ 100 h 306"/>
                <a:gd name="T28" fmla="*/ 18 w 162"/>
                <a:gd name="T29" fmla="*/ 108 h 306"/>
                <a:gd name="T30" fmla="*/ 26 w 162"/>
                <a:gd name="T31" fmla="*/ 112 h 306"/>
                <a:gd name="T32" fmla="*/ 26 w 162"/>
                <a:gd name="T33" fmla="*/ 112 h 306"/>
                <a:gd name="T34" fmla="*/ 46 w 162"/>
                <a:gd name="T35" fmla="*/ 128 h 306"/>
                <a:gd name="T36" fmla="*/ 64 w 162"/>
                <a:gd name="T37" fmla="*/ 148 h 306"/>
                <a:gd name="T38" fmla="*/ 72 w 162"/>
                <a:gd name="T39" fmla="*/ 158 h 306"/>
                <a:gd name="T40" fmla="*/ 80 w 162"/>
                <a:gd name="T41" fmla="*/ 168 h 306"/>
                <a:gd name="T42" fmla="*/ 84 w 162"/>
                <a:gd name="T43" fmla="*/ 180 h 306"/>
                <a:gd name="T44" fmla="*/ 88 w 162"/>
                <a:gd name="T45" fmla="*/ 192 h 306"/>
                <a:gd name="T46" fmla="*/ 88 w 162"/>
                <a:gd name="T47" fmla="*/ 192 h 306"/>
                <a:gd name="T48" fmla="*/ 88 w 162"/>
                <a:gd name="T49" fmla="*/ 206 h 306"/>
                <a:gd name="T50" fmla="*/ 88 w 162"/>
                <a:gd name="T51" fmla="*/ 220 h 306"/>
                <a:gd name="T52" fmla="*/ 88 w 162"/>
                <a:gd name="T53" fmla="*/ 250 h 306"/>
                <a:gd name="T54" fmla="*/ 88 w 162"/>
                <a:gd name="T55" fmla="*/ 278 h 306"/>
                <a:gd name="T56" fmla="*/ 90 w 162"/>
                <a:gd name="T57" fmla="*/ 292 h 306"/>
                <a:gd name="T58" fmla="*/ 92 w 162"/>
                <a:gd name="T59" fmla="*/ 306 h 306"/>
                <a:gd name="T60" fmla="*/ 92 w 162"/>
                <a:gd name="T61" fmla="*/ 306 h 306"/>
                <a:gd name="T62" fmla="*/ 100 w 162"/>
                <a:gd name="T63" fmla="*/ 298 h 306"/>
                <a:gd name="T64" fmla="*/ 106 w 162"/>
                <a:gd name="T65" fmla="*/ 288 h 306"/>
                <a:gd name="T66" fmla="*/ 116 w 162"/>
                <a:gd name="T67" fmla="*/ 266 h 306"/>
                <a:gd name="T68" fmla="*/ 124 w 162"/>
                <a:gd name="T69" fmla="*/ 240 h 306"/>
                <a:gd name="T70" fmla="*/ 132 w 162"/>
                <a:gd name="T71" fmla="*/ 218 h 306"/>
                <a:gd name="T72" fmla="*/ 132 w 162"/>
                <a:gd name="T73" fmla="*/ 218 h 306"/>
                <a:gd name="T74" fmla="*/ 146 w 162"/>
                <a:gd name="T75" fmla="*/ 182 h 306"/>
                <a:gd name="T76" fmla="*/ 152 w 162"/>
                <a:gd name="T77" fmla="*/ 164 h 306"/>
                <a:gd name="T78" fmla="*/ 158 w 162"/>
                <a:gd name="T79" fmla="*/ 144 h 306"/>
                <a:gd name="T80" fmla="*/ 158 w 162"/>
                <a:gd name="T81" fmla="*/ 144 h 306"/>
                <a:gd name="T82" fmla="*/ 162 w 162"/>
                <a:gd name="T83" fmla="*/ 124 h 306"/>
                <a:gd name="T84" fmla="*/ 160 w 162"/>
                <a:gd name="T85" fmla="*/ 106 h 306"/>
                <a:gd name="T86" fmla="*/ 158 w 162"/>
                <a:gd name="T87" fmla="*/ 86 h 306"/>
                <a:gd name="T88" fmla="*/ 148 w 162"/>
                <a:gd name="T89" fmla="*/ 68 h 306"/>
                <a:gd name="T90" fmla="*/ 148 w 162"/>
                <a:gd name="T91" fmla="*/ 68 h 306"/>
                <a:gd name="T92" fmla="*/ 140 w 162"/>
                <a:gd name="T93" fmla="*/ 56 h 306"/>
                <a:gd name="T94" fmla="*/ 132 w 162"/>
                <a:gd name="T95" fmla="*/ 44 h 306"/>
                <a:gd name="T96" fmla="*/ 120 w 162"/>
                <a:gd name="T97" fmla="*/ 34 h 306"/>
                <a:gd name="T98" fmla="*/ 108 w 162"/>
                <a:gd name="T99" fmla="*/ 24 h 306"/>
                <a:gd name="T100" fmla="*/ 94 w 162"/>
                <a:gd name="T101" fmla="*/ 16 h 306"/>
                <a:gd name="T102" fmla="*/ 80 w 162"/>
                <a:gd name="T103" fmla="*/ 8 h 306"/>
                <a:gd name="T104" fmla="*/ 66 w 162"/>
                <a:gd name="T105" fmla="*/ 4 h 306"/>
                <a:gd name="T106" fmla="*/ 52 w 162"/>
                <a:gd name="T107"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306">
                  <a:moveTo>
                    <a:pt x="52" y="0"/>
                  </a:moveTo>
                  <a:lnTo>
                    <a:pt x="52" y="0"/>
                  </a:lnTo>
                  <a:lnTo>
                    <a:pt x="40" y="0"/>
                  </a:lnTo>
                  <a:lnTo>
                    <a:pt x="30" y="2"/>
                  </a:lnTo>
                  <a:lnTo>
                    <a:pt x="22" y="4"/>
                  </a:lnTo>
                  <a:lnTo>
                    <a:pt x="16" y="10"/>
                  </a:lnTo>
                  <a:lnTo>
                    <a:pt x="10" y="16"/>
                  </a:lnTo>
                  <a:lnTo>
                    <a:pt x="6" y="24"/>
                  </a:lnTo>
                  <a:lnTo>
                    <a:pt x="2" y="34"/>
                  </a:lnTo>
                  <a:lnTo>
                    <a:pt x="0" y="42"/>
                  </a:lnTo>
                  <a:lnTo>
                    <a:pt x="0" y="62"/>
                  </a:lnTo>
                  <a:lnTo>
                    <a:pt x="4" y="82"/>
                  </a:lnTo>
                  <a:lnTo>
                    <a:pt x="8" y="92"/>
                  </a:lnTo>
                  <a:lnTo>
                    <a:pt x="14" y="100"/>
                  </a:lnTo>
                  <a:lnTo>
                    <a:pt x="18" y="108"/>
                  </a:lnTo>
                  <a:lnTo>
                    <a:pt x="26" y="112"/>
                  </a:lnTo>
                  <a:lnTo>
                    <a:pt x="26" y="112"/>
                  </a:lnTo>
                  <a:lnTo>
                    <a:pt x="46" y="128"/>
                  </a:lnTo>
                  <a:lnTo>
                    <a:pt x="64" y="148"/>
                  </a:lnTo>
                  <a:lnTo>
                    <a:pt x="72" y="158"/>
                  </a:lnTo>
                  <a:lnTo>
                    <a:pt x="80" y="168"/>
                  </a:lnTo>
                  <a:lnTo>
                    <a:pt x="84" y="180"/>
                  </a:lnTo>
                  <a:lnTo>
                    <a:pt x="88" y="192"/>
                  </a:lnTo>
                  <a:lnTo>
                    <a:pt x="88" y="192"/>
                  </a:lnTo>
                  <a:lnTo>
                    <a:pt x="88" y="206"/>
                  </a:lnTo>
                  <a:lnTo>
                    <a:pt x="88" y="220"/>
                  </a:lnTo>
                  <a:lnTo>
                    <a:pt x="88" y="250"/>
                  </a:lnTo>
                  <a:lnTo>
                    <a:pt x="88" y="278"/>
                  </a:lnTo>
                  <a:lnTo>
                    <a:pt x="90" y="292"/>
                  </a:lnTo>
                  <a:lnTo>
                    <a:pt x="92" y="306"/>
                  </a:lnTo>
                  <a:lnTo>
                    <a:pt x="92" y="306"/>
                  </a:lnTo>
                  <a:lnTo>
                    <a:pt x="100" y="298"/>
                  </a:lnTo>
                  <a:lnTo>
                    <a:pt x="106" y="288"/>
                  </a:lnTo>
                  <a:lnTo>
                    <a:pt x="116" y="266"/>
                  </a:lnTo>
                  <a:lnTo>
                    <a:pt x="124" y="240"/>
                  </a:lnTo>
                  <a:lnTo>
                    <a:pt x="132" y="218"/>
                  </a:lnTo>
                  <a:lnTo>
                    <a:pt x="132" y="218"/>
                  </a:lnTo>
                  <a:lnTo>
                    <a:pt x="146" y="182"/>
                  </a:lnTo>
                  <a:lnTo>
                    <a:pt x="152" y="164"/>
                  </a:lnTo>
                  <a:lnTo>
                    <a:pt x="158" y="144"/>
                  </a:lnTo>
                  <a:lnTo>
                    <a:pt x="158" y="144"/>
                  </a:lnTo>
                  <a:lnTo>
                    <a:pt x="162" y="124"/>
                  </a:lnTo>
                  <a:lnTo>
                    <a:pt x="160" y="106"/>
                  </a:lnTo>
                  <a:lnTo>
                    <a:pt x="158" y="86"/>
                  </a:lnTo>
                  <a:lnTo>
                    <a:pt x="148" y="68"/>
                  </a:lnTo>
                  <a:lnTo>
                    <a:pt x="148" y="68"/>
                  </a:lnTo>
                  <a:lnTo>
                    <a:pt x="140" y="56"/>
                  </a:lnTo>
                  <a:lnTo>
                    <a:pt x="132" y="44"/>
                  </a:lnTo>
                  <a:lnTo>
                    <a:pt x="120" y="34"/>
                  </a:lnTo>
                  <a:lnTo>
                    <a:pt x="108" y="24"/>
                  </a:lnTo>
                  <a:lnTo>
                    <a:pt x="94" y="16"/>
                  </a:lnTo>
                  <a:lnTo>
                    <a:pt x="80" y="8"/>
                  </a:lnTo>
                  <a:lnTo>
                    <a:pt x="66" y="4"/>
                  </a:lnTo>
                  <a:lnTo>
                    <a:pt x="5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88"/>
            <p:cNvSpPr>
              <a:spLocks noEditPoints="1"/>
            </p:cNvSpPr>
            <p:nvPr/>
          </p:nvSpPr>
          <p:spPr bwMode="auto">
            <a:xfrm>
              <a:off x="8043780" y="2379874"/>
              <a:ext cx="605915" cy="424837"/>
            </a:xfrm>
            <a:custGeom>
              <a:avLst/>
              <a:gdLst>
                <a:gd name="T0" fmla="*/ 324 w 348"/>
                <a:gd name="T1" fmla="*/ 194 h 244"/>
                <a:gd name="T2" fmla="*/ 302 w 348"/>
                <a:gd name="T3" fmla="*/ 158 h 244"/>
                <a:gd name="T4" fmla="*/ 296 w 348"/>
                <a:gd name="T5" fmla="*/ 146 h 244"/>
                <a:gd name="T6" fmla="*/ 292 w 348"/>
                <a:gd name="T7" fmla="*/ 120 h 244"/>
                <a:gd name="T8" fmla="*/ 286 w 348"/>
                <a:gd name="T9" fmla="*/ 94 h 244"/>
                <a:gd name="T10" fmla="*/ 276 w 348"/>
                <a:gd name="T11" fmla="*/ 120 h 244"/>
                <a:gd name="T12" fmla="*/ 270 w 348"/>
                <a:gd name="T13" fmla="*/ 146 h 244"/>
                <a:gd name="T14" fmla="*/ 270 w 348"/>
                <a:gd name="T15" fmla="*/ 172 h 244"/>
                <a:gd name="T16" fmla="*/ 278 w 348"/>
                <a:gd name="T17" fmla="*/ 200 h 244"/>
                <a:gd name="T18" fmla="*/ 266 w 348"/>
                <a:gd name="T19" fmla="*/ 184 h 244"/>
                <a:gd name="T20" fmla="*/ 240 w 348"/>
                <a:gd name="T21" fmla="*/ 148 h 244"/>
                <a:gd name="T22" fmla="*/ 232 w 348"/>
                <a:gd name="T23" fmla="*/ 128 h 244"/>
                <a:gd name="T24" fmla="*/ 234 w 348"/>
                <a:gd name="T25" fmla="*/ 156 h 244"/>
                <a:gd name="T26" fmla="*/ 234 w 348"/>
                <a:gd name="T27" fmla="*/ 186 h 244"/>
                <a:gd name="T28" fmla="*/ 190 w 348"/>
                <a:gd name="T29" fmla="*/ 148 h 244"/>
                <a:gd name="T30" fmla="*/ 162 w 348"/>
                <a:gd name="T31" fmla="*/ 118 h 244"/>
                <a:gd name="T32" fmla="*/ 140 w 348"/>
                <a:gd name="T33" fmla="*/ 84 h 244"/>
                <a:gd name="T34" fmla="*/ 134 w 348"/>
                <a:gd name="T35" fmla="*/ 68 h 244"/>
                <a:gd name="T36" fmla="*/ 146 w 348"/>
                <a:gd name="T37" fmla="*/ 130 h 244"/>
                <a:gd name="T38" fmla="*/ 158 w 348"/>
                <a:gd name="T39" fmla="*/ 160 h 244"/>
                <a:gd name="T40" fmla="*/ 178 w 348"/>
                <a:gd name="T41" fmla="*/ 182 h 244"/>
                <a:gd name="T42" fmla="*/ 134 w 348"/>
                <a:gd name="T43" fmla="*/ 148 h 244"/>
                <a:gd name="T44" fmla="*/ 94 w 348"/>
                <a:gd name="T45" fmla="*/ 112 h 244"/>
                <a:gd name="T46" fmla="*/ 70 w 348"/>
                <a:gd name="T47" fmla="*/ 86 h 244"/>
                <a:gd name="T48" fmla="*/ 24 w 348"/>
                <a:gd name="T49" fmla="*/ 28 h 244"/>
                <a:gd name="T50" fmla="*/ 0 w 348"/>
                <a:gd name="T51" fmla="*/ 0 h 244"/>
                <a:gd name="T52" fmla="*/ 20 w 348"/>
                <a:gd name="T53" fmla="*/ 56 h 244"/>
                <a:gd name="T54" fmla="*/ 50 w 348"/>
                <a:gd name="T55" fmla="*/ 102 h 244"/>
                <a:gd name="T56" fmla="*/ 86 w 348"/>
                <a:gd name="T57" fmla="*/ 144 h 244"/>
                <a:gd name="T58" fmla="*/ 126 w 348"/>
                <a:gd name="T59" fmla="*/ 184 h 244"/>
                <a:gd name="T60" fmla="*/ 182 w 348"/>
                <a:gd name="T61" fmla="*/ 200 h 244"/>
                <a:gd name="T62" fmla="*/ 268 w 348"/>
                <a:gd name="T63" fmla="*/ 218 h 244"/>
                <a:gd name="T64" fmla="*/ 322 w 348"/>
                <a:gd name="T65" fmla="*/ 232 h 244"/>
                <a:gd name="T66" fmla="*/ 348 w 348"/>
                <a:gd name="T67" fmla="*/ 244 h 244"/>
                <a:gd name="T68" fmla="*/ 338 w 348"/>
                <a:gd name="T69" fmla="*/ 220 h 244"/>
                <a:gd name="T70" fmla="*/ 324 w 348"/>
                <a:gd name="T71" fmla="*/ 194 h 244"/>
                <a:gd name="T72" fmla="*/ 232 w 348"/>
                <a:gd name="T73" fmla="*/ 128 h 244"/>
                <a:gd name="T74" fmla="*/ 232 w 348"/>
                <a:gd name="T75" fmla="*/ 12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244">
                  <a:moveTo>
                    <a:pt x="324" y="194"/>
                  </a:moveTo>
                  <a:lnTo>
                    <a:pt x="324" y="194"/>
                  </a:lnTo>
                  <a:lnTo>
                    <a:pt x="308" y="172"/>
                  </a:lnTo>
                  <a:lnTo>
                    <a:pt x="302" y="158"/>
                  </a:lnTo>
                  <a:lnTo>
                    <a:pt x="296" y="146"/>
                  </a:lnTo>
                  <a:lnTo>
                    <a:pt x="296" y="146"/>
                  </a:lnTo>
                  <a:lnTo>
                    <a:pt x="294" y="134"/>
                  </a:lnTo>
                  <a:lnTo>
                    <a:pt x="292" y="120"/>
                  </a:lnTo>
                  <a:lnTo>
                    <a:pt x="290" y="106"/>
                  </a:lnTo>
                  <a:lnTo>
                    <a:pt x="286" y="94"/>
                  </a:lnTo>
                  <a:lnTo>
                    <a:pt x="286" y="94"/>
                  </a:lnTo>
                  <a:lnTo>
                    <a:pt x="276" y="120"/>
                  </a:lnTo>
                  <a:lnTo>
                    <a:pt x="272" y="132"/>
                  </a:lnTo>
                  <a:lnTo>
                    <a:pt x="270" y="146"/>
                  </a:lnTo>
                  <a:lnTo>
                    <a:pt x="268" y="160"/>
                  </a:lnTo>
                  <a:lnTo>
                    <a:pt x="270" y="172"/>
                  </a:lnTo>
                  <a:lnTo>
                    <a:pt x="274" y="186"/>
                  </a:lnTo>
                  <a:lnTo>
                    <a:pt x="278" y="200"/>
                  </a:lnTo>
                  <a:lnTo>
                    <a:pt x="278" y="200"/>
                  </a:lnTo>
                  <a:lnTo>
                    <a:pt x="266" y="184"/>
                  </a:lnTo>
                  <a:lnTo>
                    <a:pt x="252" y="166"/>
                  </a:lnTo>
                  <a:lnTo>
                    <a:pt x="240" y="148"/>
                  </a:lnTo>
                  <a:lnTo>
                    <a:pt x="236" y="138"/>
                  </a:lnTo>
                  <a:lnTo>
                    <a:pt x="232" y="128"/>
                  </a:lnTo>
                  <a:lnTo>
                    <a:pt x="232" y="128"/>
                  </a:lnTo>
                  <a:lnTo>
                    <a:pt x="234" y="156"/>
                  </a:lnTo>
                  <a:lnTo>
                    <a:pt x="234" y="186"/>
                  </a:lnTo>
                  <a:lnTo>
                    <a:pt x="234" y="186"/>
                  </a:lnTo>
                  <a:lnTo>
                    <a:pt x="206" y="162"/>
                  </a:lnTo>
                  <a:lnTo>
                    <a:pt x="190" y="148"/>
                  </a:lnTo>
                  <a:lnTo>
                    <a:pt x="176" y="134"/>
                  </a:lnTo>
                  <a:lnTo>
                    <a:pt x="162" y="118"/>
                  </a:lnTo>
                  <a:lnTo>
                    <a:pt x="150" y="102"/>
                  </a:lnTo>
                  <a:lnTo>
                    <a:pt x="140" y="84"/>
                  </a:lnTo>
                  <a:lnTo>
                    <a:pt x="134" y="68"/>
                  </a:lnTo>
                  <a:lnTo>
                    <a:pt x="134" y="68"/>
                  </a:lnTo>
                  <a:lnTo>
                    <a:pt x="138" y="96"/>
                  </a:lnTo>
                  <a:lnTo>
                    <a:pt x="146" y="130"/>
                  </a:lnTo>
                  <a:lnTo>
                    <a:pt x="152" y="146"/>
                  </a:lnTo>
                  <a:lnTo>
                    <a:pt x="158" y="160"/>
                  </a:lnTo>
                  <a:lnTo>
                    <a:pt x="168" y="172"/>
                  </a:lnTo>
                  <a:lnTo>
                    <a:pt x="178" y="182"/>
                  </a:lnTo>
                  <a:lnTo>
                    <a:pt x="178" y="182"/>
                  </a:lnTo>
                  <a:lnTo>
                    <a:pt x="134" y="148"/>
                  </a:lnTo>
                  <a:lnTo>
                    <a:pt x="94" y="112"/>
                  </a:lnTo>
                  <a:lnTo>
                    <a:pt x="94" y="112"/>
                  </a:lnTo>
                  <a:lnTo>
                    <a:pt x="82" y="98"/>
                  </a:lnTo>
                  <a:lnTo>
                    <a:pt x="70" y="86"/>
                  </a:lnTo>
                  <a:lnTo>
                    <a:pt x="46" y="56"/>
                  </a:lnTo>
                  <a:lnTo>
                    <a:pt x="24" y="28"/>
                  </a:lnTo>
                  <a:lnTo>
                    <a:pt x="0" y="0"/>
                  </a:lnTo>
                  <a:lnTo>
                    <a:pt x="0" y="0"/>
                  </a:lnTo>
                  <a:lnTo>
                    <a:pt x="8" y="30"/>
                  </a:lnTo>
                  <a:lnTo>
                    <a:pt x="20" y="56"/>
                  </a:lnTo>
                  <a:lnTo>
                    <a:pt x="34" y="80"/>
                  </a:lnTo>
                  <a:lnTo>
                    <a:pt x="50" y="102"/>
                  </a:lnTo>
                  <a:lnTo>
                    <a:pt x="66" y="122"/>
                  </a:lnTo>
                  <a:lnTo>
                    <a:pt x="86" y="144"/>
                  </a:lnTo>
                  <a:lnTo>
                    <a:pt x="126" y="184"/>
                  </a:lnTo>
                  <a:lnTo>
                    <a:pt x="126" y="184"/>
                  </a:lnTo>
                  <a:lnTo>
                    <a:pt x="152" y="192"/>
                  </a:lnTo>
                  <a:lnTo>
                    <a:pt x="182" y="200"/>
                  </a:lnTo>
                  <a:lnTo>
                    <a:pt x="238" y="212"/>
                  </a:lnTo>
                  <a:lnTo>
                    <a:pt x="268" y="218"/>
                  </a:lnTo>
                  <a:lnTo>
                    <a:pt x="296" y="224"/>
                  </a:lnTo>
                  <a:lnTo>
                    <a:pt x="322" y="232"/>
                  </a:lnTo>
                  <a:lnTo>
                    <a:pt x="348" y="244"/>
                  </a:lnTo>
                  <a:lnTo>
                    <a:pt x="348" y="244"/>
                  </a:lnTo>
                  <a:lnTo>
                    <a:pt x="344" y="232"/>
                  </a:lnTo>
                  <a:lnTo>
                    <a:pt x="338" y="220"/>
                  </a:lnTo>
                  <a:lnTo>
                    <a:pt x="332" y="206"/>
                  </a:lnTo>
                  <a:lnTo>
                    <a:pt x="324" y="194"/>
                  </a:lnTo>
                  <a:close/>
                  <a:moveTo>
                    <a:pt x="232" y="128"/>
                  </a:moveTo>
                  <a:lnTo>
                    <a:pt x="232" y="128"/>
                  </a:lnTo>
                  <a:lnTo>
                    <a:pt x="232" y="120"/>
                  </a:lnTo>
                  <a:lnTo>
                    <a:pt x="232" y="120"/>
                  </a:lnTo>
                  <a:lnTo>
                    <a:pt x="232" y="128"/>
                  </a:lnTo>
                  <a:close/>
                </a:path>
              </a:pathLst>
            </a:custGeom>
            <a:solidFill>
              <a:srgbClr val="CB8C2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89"/>
            <p:cNvSpPr>
              <a:spLocks/>
            </p:cNvSpPr>
            <p:nvPr/>
          </p:nvSpPr>
          <p:spPr bwMode="auto">
            <a:xfrm>
              <a:off x="8043780" y="2379874"/>
              <a:ext cx="605915" cy="424837"/>
            </a:xfrm>
            <a:custGeom>
              <a:avLst/>
              <a:gdLst>
                <a:gd name="T0" fmla="*/ 324 w 348"/>
                <a:gd name="T1" fmla="*/ 194 h 244"/>
                <a:gd name="T2" fmla="*/ 302 w 348"/>
                <a:gd name="T3" fmla="*/ 158 h 244"/>
                <a:gd name="T4" fmla="*/ 296 w 348"/>
                <a:gd name="T5" fmla="*/ 146 h 244"/>
                <a:gd name="T6" fmla="*/ 292 w 348"/>
                <a:gd name="T7" fmla="*/ 120 h 244"/>
                <a:gd name="T8" fmla="*/ 286 w 348"/>
                <a:gd name="T9" fmla="*/ 94 h 244"/>
                <a:gd name="T10" fmla="*/ 276 w 348"/>
                <a:gd name="T11" fmla="*/ 120 h 244"/>
                <a:gd name="T12" fmla="*/ 270 w 348"/>
                <a:gd name="T13" fmla="*/ 146 h 244"/>
                <a:gd name="T14" fmla="*/ 270 w 348"/>
                <a:gd name="T15" fmla="*/ 172 h 244"/>
                <a:gd name="T16" fmla="*/ 278 w 348"/>
                <a:gd name="T17" fmla="*/ 200 h 244"/>
                <a:gd name="T18" fmla="*/ 266 w 348"/>
                <a:gd name="T19" fmla="*/ 184 h 244"/>
                <a:gd name="T20" fmla="*/ 240 w 348"/>
                <a:gd name="T21" fmla="*/ 148 h 244"/>
                <a:gd name="T22" fmla="*/ 232 w 348"/>
                <a:gd name="T23" fmla="*/ 128 h 244"/>
                <a:gd name="T24" fmla="*/ 234 w 348"/>
                <a:gd name="T25" fmla="*/ 156 h 244"/>
                <a:gd name="T26" fmla="*/ 234 w 348"/>
                <a:gd name="T27" fmla="*/ 186 h 244"/>
                <a:gd name="T28" fmla="*/ 190 w 348"/>
                <a:gd name="T29" fmla="*/ 148 h 244"/>
                <a:gd name="T30" fmla="*/ 162 w 348"/>
                <a:gd name="T31" fmla="*/ 118 h 244"/>
                <a:gd name="T32" fmla="*/ 140 w 348"/>
                <a:gd name="T33" fmla="*/ 84 h 244"/>
                <a:gd name="T34" fmla="*/ 134 w 348"/>
                <a:gd name="T35" fmla="*/ 68 h 244"/>
                <a:gd name="T36" fmla="*/ 146 w 348"/>
                <a:gd name="T37" fmla="*/ 130 h 244"/>
                <a:gd name="T38" fmla="*/ 158 w 348"/>
                <a:gd name="T39" fmla="*/ 160 h 244"/>
                <a:gd name="T40" fmla="*/ 178 w 348"/>
                <a:gd name="T41" fmla="*/ 182 h 244"/>
                <a:gd name="T42" fmla="*/ 134 w 348"/>
                <a:gd name="T43" fmla="*/ 148 h 244"/>
                <a:gd name="T44" fmla="*/ 94 w 348"/>
                <a:gd name="T45" fmla="*/ 112 h 244"/>
                <a:gd name="T46" fmla="*/ 70 w 348"/>
                <a:gd name="T47" fmla="*/ 86 h 244"/>
                <a:gd name="T48" fmla="*/ 24 w 348"/>
                <a:gd name="T49" fmla="*/ 28 h 244"/>
                <a:gd name="T50" fmla="*/ 0 w 348"/>
                <a:gd name="T51" fmla="*/ 0 h 244"/>
                <a:gd name="T52" fmla="*/ 20 w 348"/>
                <a:gd name="T53" fmla="*/ 56 h 244"/>
                <a:gd name="T54" fmla="*/ 50 w 348"/>
                <a:gd name="T55" fmla="*/ 102 h 244"/>
                <a:gd name="T56" fmla="*/ 86 w 348"/>
                <a:gd name="T57" fmla="*/ 144 h 244"/>
                <a:gd name="T58" fmla="*/ 126 w 348"/>
                <a:gd name="T59" fmla="*/ 184 h 244"/>
                <a:gd name="T60" fmla="*/ 182 w 348"/>
                <a:gd name="T61" fmla="*/ 200 h 244"/>
                <a:gd name="T62" fmla="*/ 268 w 348"/>
                <a:gd name="T63" fmla="*/ 218 h 244"/>
                <a:gd name="T64" fmla="*/ 322 w 348"/>
                <a:gd name="T65" fmla="*/ 232 h 244"/>
                <a:gd name="T66" fmla="*/ 348 w 348"/>
                <a:gd name="T67" fmla="*/ 244 h 244"/>
                <a:gd name="T68" fmla="*/ 338 w 348"/>
                <a:gd name="T69" fmla="*/ 220 h 244"/>
                <a:gd name="T70" fmla="*/ 324 w 348"/>
                <a:gd name="T71" fmla="*/ 19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8" h="244">
                  <a:moveTo>
                    <a:pt x="324" y="194"/>
                  </a:moveTo>
                  <a:lnTo>
                    <a:pt x="324" y="194"/>
                  </a:lnTo>
                  <a:lnTo>
                    <a:pt x="308" y="172"/>
                  </a:lnTo>
                  <a:lnTo>
                    <a:pt x="302" y="158"/>
                  </a:lnTo>
                  <a:lnTo>
                    <a:pt x="296" y="146"/>
                  </a:lnTo>
                  <a:lnTo>
                    <a:pt x="296" y="146"/>
                  </a:lnTo>
                  <a:lnTo>
                    <a:pt x="294" y="134"/>
                  </a:lnTo>
                  <a:lnTo>
                    <a:pt x="292" y="120"/>
                  </a:lnTo>
                  <a:lnTo>
                    <a:pt x="290" y="106"/>
                  </a:lnTo>
                  <a:lnTo>
                    <a:pt x="286" y="94"/>
                  </a:lnTo>
                  <a:lnTo>
                    <a:pt x="286" y="94"/>
                  </a:lnTo>
                  <a:lnTo>
                    <a:pt x="276" y="120"/>
                  </a:lnTo>
                  <a:lnTo>
                    <a:pt x="272" y="132"/>
                  </a:lnTo>
                  <a:lnTo>
                    <a:pt x="270" y="146"/>
                  </a:lnTo>
                  <a:lnTo>
                    <a:pt x="268" y="160"/>
                  </a:lnTo>
                  <a:lnTo>
                    <a:pt x="270" y="172"/>
                  </a:lnTo>
                  <a:lnTo>
                    <a:pt x="274" y="186"/>
                  </a:lnTo>
                  <a:lnTo>
                    <a:pt x="278" y="200"/>
                  </a:lnTo>
                  <a:lnTo>
                    <a:pt x="278" y="200"/>
                  </a:lnTo>
                  <a:lnTo>
                    <a:pt x="266" y="184"/>
                  </a:lnTo>
                  <a:lnTo>
                    <a:pt x="252" y="166"/>
                  </a:lnTo>
                  <a:lnTo>
                    <a:pt x="240" y="148"/>
                  </a:lnTo>
                  <a:lnTo>
                    <a:pt x="236" y="138"/>
                  </a:lnTo>
                  <a:lnTo>
                    <a:pt x="232" y="128"/>
                  </a:lnTo>
                  <a:lnTo>
                    <a:pt x="232" y="128"/>
                  </a:lnTo>
                  <a:lnTo>
                    <a:pt x="234" y="156"/>
                  </a:lnTo>
                  <a:lnTo>
                    <a:pt x="234" y="186"/>
                  </a:lnTo>
                  <a:lnTo>
                    <a:pt x="234" y="186"/>
                  </a:lnTo>
                  <a:lnTo>
                    <a:pt x="206" y="162"/>
                  </a:lnTo>
                  <a:lnTo>
                    <a:pt x="190" y="148"/>
                  </a:lnTo>
                  <a:lnTo>
                    <a:pt x="176" y="134"/>
                  </a:lnTo>
                  <a:lnTo>
                    <a:pt x="162" y="118"/>
                  </a:lnTo>
                  <a:lnTo>
                    <a:pt x="150" y="102"/>
                  </a:lnTo>
                  <a:lnTo>
                    <a:pt x="140" y="84"/>
                  </a:lnTo>
                  <a:lnTo>
                    <a:pt x="134" y="68"/>
                  </a:lnTo>
                  <a:lnTo>
                    <a:pt x="134" y="68"/>
                  </a:lnTo>
                  <a:lnTo>
                    <a:pt x="138" y="96"/>
                  </a:lnTo>
                  <a:lnTo>
                    <a:pt x="146" y="130"/>
                  </a:lnTo>
                  <a:lnTo>
                    <a:pt x="152" y="146"/>
                  </a:lnTo>
                  <a:lnTo>
                    <a:pt x="158" y="160"/>
                  </a:lnTo>
                  <a:lnTo>
                    <a:pt x="168" y="172"/>
                  </a:lnTo>
                  <a:lnTo>
                    <a:pt x="178" y="182"/>
                  </a:lnTo>
                  <a:lnTo>
                    <a:pt x="178" y="182"/>
                  </a:lnTo>
                  <a:lnTo>
                    <a:pt x="134" y="148"/>
                  </a:lnTo>
                  <a:lnTo>
                    <a:pt x="94" y="112"/>
                  </a:lnTo>
                  <a:lnTo>
                    <a:pt x="94" y="112"/>
                  </a:lnTo>
                  <a:lnTo>
                    <a:pt x="82" y="98"/>
                  </a:lnTo>
                  <a:lnTo>
                    <a:pt x="70" y="86"/>
                  </a:lnTo>
                  <a:lnTo>
                    <a:pt x="46" y="56"/>
                  </a:lnTo>
                  <a:lnTo>
                    <a:pt x="24" y="28"/>
                  </a:lnTo>
                  <a:lnTo>
                    <a:pt x="0" y="0"/>
                  </a:lnTo>
                  <a:lnTo>
                    <a:pt x="0" y="0"/>
                  </a:lnTo>
                  <a:lnTo>
                    <a:pt x="8" y="30"/>
                  </a:lnTo>
                  <a:lnTo>
                    <a:pt x="20" y="56"/>
                  </a:lnTo>
                  <a:lnTo>
                    <a:pt x="34" y="80"/>
                  </a:lnTo>
                  <a:lnTo>
                    <a:pt x="50" y="102"/>
                  </a:lnTo>
                  <a:lnTo>
                    <a:pt x="66" y="122"/>
                  </a:lnTo>
                  <a:lnTo>
                    <a:pt x="86" y="144"/>
                  </a:lnTo>
                  <a:lnTo>
                    <a:pt x="126" y="184"/>
                  </a:lnTo>
                  <a:lnTo>
                    <a:pt x="126" y="184"/>
                  </a:lnTo>
                  <a:lnTo>
                    <a:pt x="152" y="192"/>
                  </a:lnTo>
                  <a:lnTo>
                    <a:pt x="182" y="200"/>
                  </a:lnTo>
                  <a:lnTo>
                    <a:pt x="238" y="212"/>
                  </a:lnTo>
                  <a:lnTo>
                    <a:pt x="268" y="218"/>
                  </a:lnTo>
                  <a:lnTo>
                    <a:pt x="296" y="224"/>
                  </a:lnTo>
                  <a:lnTo>
                    <a:pt x="322" y="232"/>
                  </a:lnTo>
                  <a:lnTo>
                    <a:pt x="348" y="244"/>
                  </a:lnTo>
                  <a:lnTo>
                    <a:pt x="348" y="244"/>
                  </a:lnTo>
                  <a:lnTo>
                    <a:pt x="344" y="232"/>
                  </a:lnTo>
                  <a:lnTo>
                    <a:pt x="338" y="220"/>
                  </a:lnTo>
                  <a:lnTo>
                    <a:pt x="332" y="206"/>
                  </a:lnTo>
                  <a:lnTo>
                    <a:pt x="324" y="19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Rectangle 90"/>
            <p:cNvSpPr>
              <a:spLocks noChangeArrowheads="1"/>
            </p:cNvSpPr>
            <p:nvPr/>
          </p:nvSpPr>
          <p:spPr bwMode="auto">
            <a:xfrm>
              <a:off x="8447723" y="2588810"/>
              <a:ext cx="1742" cy="139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92"/>
            <p:cNvSpPr>
              <a:spLocks/>
            </p:cNvSpPr>
            <p:nvPr/>
          </p:nvSpPr>
          <p:spPr bwMode="auto">
            <a:xfrm>
              <a:off x="8043780" y="2379874"/>
              <a:ext cx="605915" cy="424837"/>
            </a:xfrm>
            <a:custGeom>
              <a:avLst/>
              <a:gdLst>
                <a:gd name="T0" fmla="*/ 324 w 348"/>
                <a:gd name="T1" fmla="*/ 194 h 244"/>
                <a:gd name="T2" fmla="*/ 302 w 348"/>
                <a:gd name="T3" fmla="*/ 158 h 244"/>
                <a:gd name="T4" fmla="*/ 296 w 348"/>
                <a:gd name="T5" fmla="*/ 146 h 244"/>
                <a:gd name="T6" fmla="*/ 292 w 348"/>
                <a:gd name="T7" fmla="*/ 120 h 244"/>
                <a:gd name="T8" fmla="*/ 286 w 348"/>
                <a:gd name="T9" fmla="*/ 94 h 244"/>
                <a:gd name="T10" fmla="*/ 276 w 348"/>
                <a:gd name="T11" fmla="*/ 120 h 244"/>
                <a:gd name="T12" fmla="*/ 270 w 348"/>
                <a:gd name="T13" fmla="*/ 146 h 244"/>
                <a:gd name="T14" fmla="*/ 270 w 348"/>
                <a:gd name="T15" fmla="*/ 172 h 244"/>
                <a:gd name="T16" fmla="*/ 278 w 348"/>
                <a:gd name="T17" fmla="*/ 200 h 244"/>
                <a:gd name="T18" fmla="*/ 266 w 348"/>
                <a:gd name="T19" fmla="*/ 184 h 244"/>
                <a:gd name="T20" fmla="*/ 240 w 348"/>
                <a:gd name="T21" fmla="*/ 148 h 244"/>
                <a:gd name="T22" fmla="*/ 232 w 348"/>
                <a:gd name="T23" fmla="*/ 128 h 244"/>
                <a:gd name="T24" fmla="*/ 234 w 348"/>
                <a:gd name="T25" fmla="*/ 156 h 244"/>
                <a:gd name="T26" fmla="*/ 234 w 348"/>
                <a:gd name="T27" fmla="*/ 186 h 244"/>
                <a:gd name="T28" fmla="*/ 190 w 348"/>
                <a:gd name="T29" fmla="*/ 148 h 244"/>
                <a:gd name="T30" fmla="*/ 162 w 348"/>
                <a:gd name="T31" fmla="*/ 118 h 244"/>
                <a:gd name="T32" fmla="*/ 140 w 348"/>
                <a:gd name="T33" fmla="*/ 84 h 244"/>
                <a:gd name="T34" fmla="*/ 134 w 348"/>
                <a:gd name="T35" fmla="*/ 68 h 244"/>
                <a:gd name="T36" fmla="*/ 146 w 348"/>
                <a:gd name="T37" fmla="*/ 130 h 244"/>
                <a:gd name="T38" fmla="*/ 158 w 348"/>
                <a:gd name="T39" fmla="*/ 160 h 244"/>
                <a:gd name="T40" fmla="*/ 178 w 348"/>
                <a:gd name="T41" fmla="*/ 182 h 244"/>
                <a:gd name="T42" fmla="*/ 134 w 348"/>
                <a:gd name="T43" fmla="*/ 148 h 244"/>
                <a:gd name="T44" fmla="*/ 94 w 348"/>
                <a:gd name="T45" fmla="*/ 112 h 244"/>
                <a:gd name="T46" fmla="*/ 70 w 348"/>
                <a:gd name="T47" fmla="*/ 86 h 244"/>
                <a:gd name="T48" fmla="*/ 24 w 348"/>
                <a:gd name="T49" fmla="*/ 28 h 244"/>
                <a:gd name="T50" fmla="*/ 0 w 348"/>
                <a:gd name="T51" fmla="*/ 0 h 244"/>
                <a:gd name="T52" fmla="*/ 20 w 348"/>
                <a:gd name="T53" fmla="*/ 56 h 244"/>
                <a:gd name="T54" fmla="*/ 50 w 348"/>
                <a:gd name="T55" fmla="*/ 102 h 244"/>
                <a:gd name="T56" fmla="*/ 86 w 348"/>
                <a:gd name="T57" fmla="*/ 144 h 244"/>
                <a:gd name="T58" fmla="*/ 126 w 348"/>
                <a:gd name="T59" fmla="*/ 184 h 244"/>
                <a:gd name="T60" fmla="*/ 182 w 348"/>
                <a:gd name="T61" fmla="*/ 200 h 244"/>
                <a:gd name="T62" fmla="*/ 268 w 348"/>
                <a:gd name="T63" fmla="*/ 218 h 244"/>
                <a:gd name="T64" fmla="*/ 322 w 348"/>
                <a:gd name="T65" fmla="*/ 232 h 244"/>
                <a:gd name="T66" fmla="*/ 348 w 348"/>
                <a:gd name="T67" fmla="*/ 244 h 244"/>
                <a:gd name="T68" fmla="*/ 338 w 348"/>
                <a:gd name="T69" fmla="*/ 220 h 244"/>
                <a:gd name="T70" fmla="*/ 324 w 348"/>
                <a:gd name="T71" fmla="*/ 19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8" h="244">
                  <a:moveTo>
                    <a:pt x="324" y="194"/>
                  </a:moveTo>
                  <a:lnTo>
                    <a:pt x="324" y="194"/>
                  </a:lnTo>
                  <a:lnTo>
                    <a:pt x="308" y="172"/>
                  </a:lnTo>
                  <a:lnTo>
                    <a:pt x="302" y="158"/>
                  </a:lnTo>
                  <a:lnTo>
                    <a:pt x="296" y="146"/>
                  </a:lnTo>
                  <a:lnTo>
                    <a:pt x="296" y="146"/>
                  </a:lnTo>
                  <a:lnTo>
                    <a:pt x="294" y="134"/>
                  </a:lnTo>
                  <a:lnTo>
                    <a:pt x="292" y="120"/>
                  </a:lnTo>
                  <a:lnTo>
                    <a:pt x="290" y="106"/>
                  </a:lnTo>
                  <a:lnTo>
                    <a:pt x="286" y="94"/>
                  </a:lnTo>
                  <a:lnTo>
                    <a:pt x="286" y="94"/>
                  </a:lnTo>
                  <a:lnTo>
                    <a:pt x="276" y="120"/>
                  </a:lnTo>
                  <a:lnTo>
                    <a:pt x="272" y="132"/>
                  </a:lnTo>
                  <a:lnTo>
                    <a:pt x="270" y="146"/>
                  </a:lnTo>
                  <a:lnTo>
                    <a:pt x="268" y="160"/>
                  </a:lnTo>
                  <a:lnTo>
                    <a:pt x="270" y="172"/>
                  </a:lnTo>
                  <a:lnTo>
                    <a:pt x="274" y="186"/>
                  </a:lnTo>
                  <a:lnTo>
                    <a:pt x="278" y="200"/>
                  </a:lnTo>
                  <a:lnTo>
                    <a:pt x="278" y="200"/>
                  </a:lnTo>
                  <a:lnTo>
                    <a:pt x="266" y="184"/>
                  </a:lnTo>
                  <a:lnTo>
                    <a:pt x="252" y="166"/>
                  </a:lnTo>
                  <a:lnTo>
                    <a:pt x="240" y="148"/>
                  </a:lnTo>
                  <a:lnTo>
                    <a:pt x="236" y="138"/>
                  </a:lnTo>
                  <a:lnTo>
                    <a:pt x="232" y="128"/>
                  </a:lnTo>
                  <a:lnTo>
                    <a:pt x="232" y="128"/>
                  </a:lnTo>
                  <a:lnTo>
                    <a:pt x="234" y="156"/>
                  </a:lnTo>
                  <a:lnTo>
                    <a:pt x="234" y="186"/>
                  </a:lnTo>
                  <a:lnTo>
                    <a:pt x="234" y="186"/>
                  </a:lnTo>
                  <a:lnTo>
                    <a:pt x="206" y="162"/>
                  </a:lnTo>
                  <a:lnTo>
                    <a:pt x="190" y="148"/>
                  </a:lnTo>
                  <a:lnTo>
                    <a:pt x="176" y="134"/>
                  </a:lnTo>
                  <a:lnTo>
                    <a:pt x="162" y="118"/>
                  </a:lnTo>
                  <a:lnTo>
                    <a:pt x="150" y="102"/>
                  </a:lnTo>
                  <a:lnTo>
                    <a:pt x="140" y="84"/>
                  </a:lnTo>
                  <a:lnTo>
                    <a:pt x="134" y="68"/>
                  </a:lnTo>
                  <a:lnTo>
                    <a:pt x="134" y="68"/>
                  </a:lnTo>
                  <a:lnTo>
                    <a:pt x="138" y="96"/>
                  </a:lnTo>
                  <a:lnTo>
                    <a:pt x="146" y="130"/>
                  </a:lnTo>
                  <a:lnTo>
                    <a:pt x="152" y="146"/>
                  </a:lnTo>
                  <a:lnTo>
                    <a:pt x="158" y="160"/>
                  </a:lnTo>
                  <a:lnTo>
                    <a:pt x="168" y="172"/>
                  </a:lnTo>
                  <a:lnTo>
                    <a:pt x="178" y="182"/>
                  </a:lnTo>
                  <a:lnTo>
                    <a:pt x="178" y="182"/>
                  </a:lnTo>
                  <a:lnTo>
                    <a:pt x="134" y="148"/>
                  </a:lnTo>
                  <a:lnTo>
                    <a:pt x="94" y="112"/>
                  </a:lnTo>
                  <a:lnTo>
                    <a:pt x="94" y="112"/>
                  </a:lnTo>
                  <a:lnTo>
                    <a:pt x="82" y="98"/>
                  </a:lnTo>
                  <a:lnTo>
                    <a:pt x="70" y="86"/>
                  </a:lnTo>
                  <a:lnTo>
                    <a:pt x="46" y="56"/>
                  </a:lnTo>
                  <a:lnTo>
                    <a:pt x="24" y="28"/>
                  </a:lnTo>
                  <a:lnTo>
                    <a:pt x="0" y="0"/>
                  </a:lnTo>
                  <a:lnTo>
                    <a:pt x="0" y="0"/>
                  </a:lnTo>
                  <a:lnTo>
                    <a:pt x="8" y="30"/>
                  </a:lnTo>
                  <a:lnTo>
                    <a:pt x="20" y="56"/>
                  </a:lnTo>
                  <a:lnTo>
                    <a:pt x="34" y="80"/>
                  </a:lnTo>
                  <a:lnTo>
                    <a:pt x="50" y="102"/>
                  </a:lnTo>
                  <a:lnTo>
                    <a:pt x="66" y="122"/>
                  </a:lnTo>
                  <a:lnTo>
                    <a:pt x="86" y="144"/>
                  </a:lnTo>
                  <a:lnTo>
                    <a:pt x="126" y="184"/>
                  </a:lnTo>
                  <a:lnTo>
                    <a:pt x="126" y="184"/>
                  </a:lnTo>
                  <a:lnTo>
                    <a:pt x="152" y="192"/>
                  </a:lnTo>
                  <a:lnTo>
                    <a:pt x="182" y="200"/>
                  </a:lnTo>
                  <a:lnTo>
                    <a:pt x="238" y="212"/>
                  </a:lnTo>
                  <a:lnTo>
                    <a:pt x="268" y="218"/>
                  </a:lnTo>
                  <a:lnTo>
                    <a:pt x="296" y="224"/>
                  </a:lnTo>
                  <a:lnTo>
                    <a:pt x="322" y="232"/>
                  </a:lnTo>
                  <a:lnTo>
                    <a:pt x="348" y="244"/>
                  </a:lnTo>
                  <a:lnTo>
                    <a:pt x="348" y="244"/>
                  </a:lnTo>
                  <a:lnTo>
                    <a:pt x="344" y="232"/>
                  </a:lnTo>
                  <a:lnTo>
                    <a:pt x="338" y="220"/>
                  </a:lnTo>
                  <a:lnTo>
                    <a:pt x="332" y="206"/>
                  </a:lnTo>
                  <a:lnTo>
                    <a:pt x="324" y="19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Rectangle 93"/>
            <p:cNvSpPr>
              <a:spLocks noChangeArrowheads="1"/>
            </p:cNvSpPr>
            <p:nvPr/>
          </p:nvSpPr>
          <p:spPr bwMode="auto">
            <a:xfrm>
              <a:off x="8447723" y="2588810"/>
              <a:ext cx="1742" cy="139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4" name="Freeform 94"/>
            <p:cNvSpPr>
              <a:spLocks/>
            </p:cNvSpPr>
            <p:nvPr/>
          </p:nvSpPr>
          <p:spPr bwMode="auto">
            <a:xfrm>
              <a:off x="8573085" y="2710689"/>
              <a:ext cx="247241" cy="442247"/>
            </a:xfrm>
            <a:custGeom>
              <a:avLst/>
              <a:gdLst>
                <a:gd name="T0" fmla="*/ 90 w 142"/>
                <a:gd name="T1" fmla="*/ 68 h 254"/>
                <a:gd name="T2" fmla="*/ 90 w 142"/>
                <a:gd name="T3" fmla="*/ 68 h 254"/>
                <a:gd name="T4" fmla="*/ 50 w 142"/>
                <a:gd name="T5" fmla="*/ 32 h 254"/>
                <a:gd name="T6" fmla="*/ 24 w 142"/>
                <a:gd name="T7" fmla="*/ 10 h 254"/>
                <a:gd name="T8" fmla="*/ 12 w 142"/>
                <a:gd name="T9" fmla="*/ 0 h 254"/>
                <a:gd name="T10" fmla="*/ 12 w 142"/>
                <a:gd name="T11" fmla="*/ 0 h 254"/>
                <a:gd name="T12" fmla="*/ 6 w 142"/>
                <a:gd name="T13" fmla="*/ 8 h 254"/>
                <a:gd name="T14" fmla="*/ 2 w 142"/>
                <a:gd name="T15" fmla="*/ 18 h 254"/>
                <a:gd name="T16" fmla="*/ 0 w 142"/>
                <a:gd name="T17" fmla="*/ 30 h 254"/>
                <a:gd name="T18" fmla="*/ 2 w 142"/>
                <a:gd name="T19" fmla="*/ 34 h 254"/>
                <a:gd name="T20" fmla="*/ 4 w 142"/>
                <a:gd name="T21" fmla="*/ 38 h 254"/>
                <a:gd name="T22" fmla="*/ 4 w 142"/>
                <a:gd name="T23" fmla="*/ 38 h 254"/>
                <a:gd name="T24" fmla="*/ 10 w 142"/>
                <a:gd name="T25" fmla="*/ 42 h 254"/>
                <a:gd name="T26" fmla="*/ 18 w 142"/>
                <a:gd name="T27" fmla="*/ 46 h 254"/>
                <a:gd name="T28" fmla="*/ 18 w 142"/>
                <a:gd name="T29" fmla="*/ 46 h 254"/>
                <a:gd name="T30" fmla="*/ 50 w 142"/>
                <a:gd name="T31" fmla="*/ 66 h 254"/>
                <a:gd name="T32" fmla="*/ 66 w 142"/>
                <a:gd name="T33" fmla="*/ 76 h 254"/>
                <a:gd name="T34" fmla="*/ 82 w 142"/>
                <a:gd name="T35" fmla="*/ 88 h 254"/>
                <a:gd name="T36" fmla="*/ 82 w 142"/>
                <a:gd name="T37" fmla="*/ 88 h 254"/>
                <a:gd name="T38" fmla="*/ 94 w 142"/>
                <a:gd name="T39" fmla="*/ 100 h 254"/>
                <a:gd name="T40" fmla="*/ 106 w 142"/>
                <a:gd name="T41" fmla="*/ 114 h 254"/>
                <a:gd name="T42" fmla="*/ 114 w 142"/>
                <a:gd name="T43" fmla="*/ 128 h 254"/>
                <a:gd name="T44" fmla="*/ 120 w 142"/>
                <a:gd name="T45" fmla="*/ 146 h 254"/>
                <a:gd name="T46" fmla="*/ 120 w 142"/>
                <a:gd name="T47" fmla="*/ 146 h 254"/>
                <a:gd name="T48" fmla="*/ 120 w 142"/>
                <a:gd name="T49" fmla="*/ 172 h 254"/>
                <a:gd name="T50" fmla="*/ 120 w 142"/>
                <a:gd name="T51" fmla="*/ 200 h 254"/>
                <a:gd name="T52" fmla="*/ 120 w 142"/>
                <a:gd name="T53" fmla="*/ 228 h 254"/>
                <a:gd name="T54" fmla="*/ 120 w 142"/>
                <a:gd name="T55" fmla="*/ 242 h 254"/>
                <a:gd name="T56" fmla="*/ 122 w 142"/>
                <a:gd name="T57" fmla="*/ 254 h 254"/>
                <a:gd name="T58" fmla="*/ 122 w 142"/>
                <a:gd name="T59" fmla="*/ 254 h 254"/>
                <a:gd name="T60" fmla="*/ 128 w 142"/>
                <a:gd name="T61" fmla="*/ 246 h 254"/>
                <a:gd name="T62" fmla="*/ 132 w 142"/>
                <a:gd name="T63" fmla="*/ 236 h 254"/>
                <a:gd name="T64" fmla="*/ 136 w 142"/>
                <a:gd name="T65" fmla="*/ 218 h 254"/>
                <a:gd name="T66" fmla="*/ 136 w 142"/>
                <a:gd name="T67" fmla="*/ 218 h 254"/>
                <a:gd name="T68" fmla="*/ 140 w 142"/>
                <a:gd name="T69" fmla="*/ 196 h 254"/>
                <a:gd name="T70" fmla="*/ 142 w 142"/>
                <a:gd name="T71" fmla="*/ 172 h 254"/>
                <a:gd name="T72" fmla="*/ 142 w 142"/>
                <a:gd name="T73" fmla="*/ 148 h 254"/>
                <a:gd name="T74" fmla="*/ 140 w 142"/>
                <a:gd name="T75" fmla="*/ 126 h 254"/>
                <a:gd name="T76" fmla="*/ 140 w 142"/>
                <a:gd name="T77" fmla="*/ 126 h 254"/>
                <a:gd name="T78" fmla="*/ 136 w 142"/>
                <a:gd name="T79" fmla="*/ 116 h 254"/>
                <a:gd name="T80" fmla="*/ 132 w 142"/>
                <a:gd name="T81" fmla="*/ 106 h 254"/>
                <a:gd name="T82" fmla="*/ 128 w 142"/>
                <a:gd name="T83" fmla="*/ 98 h 254"/>
                <a:gd name="T84" fmla="*/ 122 w 142"/>
                <a:gd name="T85" fmla="*/ 92 h 254"/>
                <a:gd name="T86" fmla="*/ 108 w 142"/>
                <a:gd name="T87" fmla="*/ 80 h 254"/>
                <a:gd name="T88" fmla="*/ 90 w 142"/>
                <a:gd name="T89" fmla="*/ 6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2" h="254">
                  <a:moveTo>
                    <a:pt x="90" y="68"/>
                  </a:moveTo>
                  <a:lnTo>
                    <a:pt x="90" y="68"/>
                  </a:lnTo>
                  <a:lnTo>
                    <a:pt x="50" y="32"/>
                  </a:lnTo>
                  <a:lnTo>
                    <a:pt x="24" y="10"/>
                  </a:lnTo>
                  <a:lnTo>
                    <a:pt x="12" y="0"/>
                  </a:lnTo>
                  <a:lnTo>
                    <a:pt x="12" y="0"/>
                  </a:lnTo>
                  <a:lnTo>
                    <a:pt x="6" y="8"/>
                  </a:lnTo>
                  <a:lnTo>
                    <a:pt x="2" y="18"/>
                  </a:lnTo>
                  <a:lnTo>
                    <a:pt x="0" y="30"/>
                  </a:lnTo>
                  <a:lnTo>
                    <a:pt x="2" y="34"/>
                  </a:lnTo>
                  <a:lnTo>
                    <a:pt x="4" y="38"/>
                  </a:lnTo>
                  <a:lnTo>
                    <a:pt x="4" y="38"/>
                  </a:lnTo>
                  <a:lnTo>
                    <a:pt x="10" y="42"/>
                  </a:lnTo>
                  <a:lnTo>
                    <a:pt x="18" y="46"/>
                  </a:lnTo>
                  <a:lnTo>
                    <a:pt x="18" y="46"/>
                  </a:lnTo>
                  <a:lnTo>
                    <a:pt x="50" y="66"/>
                  </a:lnTo>
                  <a:lnTo>
                    <a:pt x="66" y="76"/>
                  </a:lnTo>
                  <a:lnTo>
                    <a:pt x="82" y="88"/>
                  </a:lnTo>
                  <a:lnTo>
                    <a:pt x="82" y="88"/>
                  </a:lnTo>
                  <a:lnTo>
                    <a:pt x="94" y="100"/>
                  </a:lnTo>
                  <a:lnTo>
                    <a:pt x="106" y="114"/>
                  </a:lnTo>
                  <a:lnTo>
                    <a:pt x="114" y="128"/>
                  </a:lnTo>
                  <a:lnTo>
                    <a:pt x="120" y="146"/>
                  </a:lnTo>
                  <a:lnTo>
                    <a:pt x="120" y="146"/>
                  </a:lnTo>
                  <a:lnTo>
                    <a:pt x="120" y="172"/>
                  </a:lnTo>
                  <a:lnTo>
                    <a:pt x="120" y="200"/>
                  </a:lnTo>
                  <a:lnTo>
                    <a:pt x="120" y="228"/>
                  </a:lnTo>
                  <a:lnTo>
                    <a:pt x="120" y="242"/>
                  </a:lnTo>
                  <a:lnTo>
                    <a:pt x="122" y="254"/>
                  </a:lnTo>
                  <a:lnTo>
                    <a:pt x="122" y="254"/>
                  </a:lnTo>
                  <a:lnTo>
                    <a:pt x="128" y="246"/>
                  </a:lnTo>
                  <a:lnTo>
                    <a:pt x="132" y="236"/>
                  </a:lnTo>
                  <a:lnTo>
                    <a:pt x="136" y="218"/>
                  </a:lnTo>
                  <a:lnTo>
                    <a:pt x="136" y="218"/>
                  </a:lnTo>
                  <a:lnTo>
                    <a:pt x="140" y="196"/>
                  </a:lnTo>
                  <a:lnTo>
                    <a:pt x="142" y="172"/>
                  </a:lnTo>
                  <a:lnTo>
                    <a:pt x="142" y="148"/>
                  </a:lnTo>
                  <a:lnTo>
                    <a:pt x="140" y="126"/>
                  </a:lnTo>
                  <a:lnTo>
                    <a:pt x="140" y="126"/>
                  </a:lnTo>
                  <a:lnTo>
                    <a:pt x="136" y="116"/>
                  </a:lnTo>
                  <a:lnTo>
                    <a:pt x="132" y="106"/>
                  </a:lnTo>
                  <a:lnTo>
                    <a:pt x="128" y="98"/>
                  </a:lnTo>
                  <a:lnTo>
                    <a:pt x="122" y="92"/>
                  </a:lnTo>
                  <a:lnTo>
                    <a:pt x="108" y="80"/>
                  </a:lnTo>
                  <a:lnTo>
                    <a:pt x="90" y="68"/>
                  </a:lnTo>
                  <a:close/>
                </a:path>
              </a:pathLst>
            </a:custGeom>
            <a:solidFill>
              <a:srgbClr val="CB8C2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5" name="Freeform 95"/>
            <p:cNvSpPr>
              <a:spLocks/>
            </p:cNvSpPr>
            <p:nvPr/>
          </p:nvSpPr>
          <p:spPr bwMode="auto">
            <a:xfrm>
              <a:off x="8573085" y="2710689"/>
              <a:ext cx="247241" cy="442247"/>
            </a:xfrm>
            <a:custGeom>
              <a:avLst/>
              <a:gdLst>
                <a:gd name="T0" fmla="*/ 90 w 142"/>
                <a:gd name="T1" fmla="*/ 68 h 254"/>
                <a:gd name="T2" fmla="*/ 90 w 142"/>
                <a:gd name="T3" fmla="*/ 68 h 254"/>
                <a:gd name="T4" fmla="*/ 50 w 142"/>
                <a:gd name="T5" fmla="*/ 32 h 254"/>
                <a:gd name="T6" fmla="*/ 24 w 142"/>
                <a:gd name="T7" fmla="*/ 10 h 254"/>
                <a:gd name="T8" fmla="*/ 12 w 142"/>
                <a:gd name="T9" fmla="*/ 0 h 254"/>
                <a:gd name="T10" fmla="*/ 12 w 142"/>
                <a:gd name="T11" fmla="*/ 0 h 254"/>
                <a:gd name="T12" fmla="*/ 6 w 142"/>
                <a:gd name="T13" fmla="*/ 8 h 254"/>
                <a:gd name="T14" fmla="*/ 2 w 142"/>
                <a:gd name="T15" fmla="*/ 18 h 254"/>
                <a:gd name="T16" fmla="*/ 0 w 142"/>
                <a:gd name="T17" fmla="*/ 30 h 254"/>
                <a:gd name="T18" fmla="*/ 2 w 142"/>
                <a:gd name="T19" fmla="*/ 34 h 254"/>
                <a:gd name="T20" fmla="*/ 4 w 142"/>
                <a:gd name="T21" fmla="*/ 38 h 254"/>
                <a:gd name="T22" fmla="*/ 4 w 142"/>
                <a:gd name="T23" fmla="*/ 38 h 254"/>
                <a:gd name="T24" fmla="*/ 10 w 142"/>
                <a:gd name="T25" fmla="*/ 42 h 254"/>
                <a:gd name="T26" fmla="*/ 18 w 142"/>
                <a:gd name="T27" fmla="*/ 46 h 254"/>
                <a:gd name="T28" fmla="*/ 18 w 142"/>
                <a:gd name="T29" fmla="*/ 46 h 254"/>
                <a:gd name="T30" fmla="*/ 50 w 142"/>
                <a:gd name="T31" fmla="*/ 66 h 254"/>
                <a:gd name="T32" fmla="*/ 66 w 142"/>
                <a:gd name="T33" fmla="*/ 76 h 254"/>
                <a:gd name="T34" fmla="*/ 82 w 142"/>
                <a:gd name="T35" fmla="*/ 88 h 254"/>
                <a:gd name="T36" fmla="*/ 82 w 142"/>
                <a:gd name="T37" fmla="*/ 88 h 254"/>
                <a:gd name="T38" fmla="*/ 94 w 142"/>
                <a:gd name="T39" fmla="*/ 100 h 254"/>
                <a:gd name="T40" fmla="*/ 106 w 142"/>
                <a:gd name="T41" fmla="*/ 114 h 254"/>
                <a:gd name="T42" fmla="*/ 114 w 142"/>
                <a:gd name="T43" fmla="*/ 128 h 254"/>
                <a:gd name="T44" fmla="*/ 120 w 142"/>
                <a:gd name="T45" fmla="*/ 146 h 254"/>
                <a:gd name="T46" fmla="*/ 120 w 142"/>
                <a:gd name="T47" fmla="*/ 146 h 254"/>
                <a:gd name="T48" fmla="*/ 120 w 142"/>
                <a:gd name="T49" fmla="*/ 172 h 254"/>
                <a:gd name="T50" fmla="*/ 120 w 142"/>
                <a:gd name="T51" fmla="*/ 200 h 254"/>
                <a:gd name="T52" fmla="*/ 120 w 142"/>
                <a:gd name="T53" fmla="*/ 228 h 254"/>
                <a:gd name="T54" fmla="*/ 120 w 142"/>
                <a:gd name="T55" fmla="*/ 242 h 254"/>
                <a:gd name="T56" fmla="*/ 122 w 142"/>
                <a:gd name="T57" fmla="*/ 254 h 254"/>
                <a:gd name="T58" fmla="*/ 122 w 142"/>
                <a:gd name="T59" fmla="*/ 254 h 254"/>
                <a:gd name="T60" fmla="*/ 128 w 142"/>
                <a:gd name="T61" fmla="*/ 246 h 254"/>
                <a:gd name="T62" fmla="*/ 132 w 142"/>
                <a:gd name="T63" fmla="*/ 236 h 254"/>
                <a:gd name="T64" fmla="*/ 136 w 142"/>
                <a:gd name="T65" fmla="*/ 218 h 254"/>
                <a:gd name="T66" fmla="*/ 136 w 142"/>
                <a:gd name="T67" fmla="*/ 218 h 254"/>
                <a:gd name="T68" fmla="*/ 140 w 142"/>
                <a:gd name="T69" fmla="*/ 196 h 254"/>
                <a:gd name="T70" fmla="*/ 142 w 142"/>
                <a:gd name="T71" fmla="*/ 172 h 254"/>
                <a:gd name="T72" fmla="*/ 142 w 142"/>
                <a:gd name="T73" fmla="*/ 148 h 254"/>
                <a:gd name="T74" fmla="*/ 140 w 142"/>
                <a:gd name="T75" fmla="*/ 126 h 254"/>
                <a:gd name="T76" fmla="*/ 140 w 142"/>
                <a:gd name="T77" fmla="*/ 126 h 254"/>
                <a:gd name="T78" fmla="*/ 136 w 142"/>
                <a:gd name="T79" fmla="*/ 116 h 254"/>
                <a:gd name="T80" fmla="*/ 132 w 142"/>
                <a:gd name="T81" fmla="*/ 106 h 254"/>
                <a:gd name="T82" fmla="*/ 128 w 142"/>
                <a:gd name="T83" fmla="*/ 98 h 254"/>
                <a:gd name="T84" fmla="*/ 122 w 142"/>
                <a:gd name="T85" fmla="*/ 92 h 254"/>
                <a:gd name="T86" fmla="*/ 108 w 142"/>
                <a:gd name="T87" fmla="*/ 80 h 254"/>
                <a:gd name="T88" fmla="*/ 90 w 142"/>
                <a:gd name="T89" fmla="*/ 6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2" h="254">
                  <a:moveTo>
                    <a:pt x="90" y="68"/>
                  </a:moveTo>
                  <a:lnTo>
                    <a:pt x="90" y="68"/>
                  </a:lnTo>
                  <a:lnTo>
                    <a:pt x="50" y="32"/>
                  </a:lnTo>
                  <a:lnTo>
                    <a:pt x="24" y="10"/>
                  </a:lnTo>
                  <a:lnTo>
                    <a:pt x="12" y="0"/>
                  </a:lnTo>
                  <a:lnTo>
                    <a:pt x="12" y="0"/>
                  </a:lnTo>
                  <a:lnTo>
                    <a:pt x="6" y="8"/>
                  </a:lnTo>
                  <a:lnTo>
                    <a:pt x="2" y="18"/>
                  </a:lnTo>
                  <a:lnTo>
                    <a:pt x="0" y="30"/>
                  </a:lnTo>
                  <a:lnTo>
                    <a:pt x="2" y="34"/>
                  </a:lnTo>
                  <a:lnTo>
                    <a:pt x="4" y="38"/>
                  </a:lnTo>
                  <a:lnTo>
                    <a:pt x="4" y="38"/>
                  </a:lnTo>
                  <a:lnTo>
                    <a:pt x="10" y="42"/>
                  </a:lnTo>
                  <a:lnTo>
                    <a:pt x="18" y="46"/>
                  </a:lnTo>
                  <a:lnTo>
                    <a:pt x="18" y="46"/>
                  </a:lnTo>
                  <a:lnTo>
                    <a:pt x="50" y="66"/>
                  </a:lnTo>
                  <a:lnTo>
                    <a:pt x="66" y="76"/>
                  </a:lnTo>
                  <a:lnTo>
                    <a:pt x="82" y="88"/>
                  </a:lnTo>
                  <a:lnTo>
                    <a:pt x="82" y="88"/>
                  </a:lnTo>
                  <a:lnTo>
                    <a:pt x="94" y="100"/>
                  </a:lnTo>
                  <a:lnTo>
                    <a:pt x="106" y="114"/>
                  </a:lnTo>
                  <a:lnTo>
                    <a:pt x="114" y="128"/>
                  </a:lnTo>
                  <a:lnTo>
                    <a:pt x="120" y="146"/>
                  </a:lnTo>
                  <a:lnTo>
                    <a:pt x="120" y="146"/>
                  </a:lnTo>
                  <a:lnTo>
                    <a:pt x="120" y="172"/>
                  </a:lnTo>
                  <a:lnTo>
                    <a:pt x="120" y="200"/>
                  </a:lnTo>
                  <a:lnTo>
                    <a:pt x="120" y="228"/>
                  </a:lnTo>
                  <a:lnTo>
                    <a:pt x="120" y="242"/>
                  </a:lnTo>
                  <a:lnTo>
                    <a:pt x="122" y="254"/>
                  </a:lnTo>
                  <a:lnTo>
                    <a:pt x="122" y="254"/>
                  </a:lnTo>
                  <a:lnTo>
                    <a:pt x="128" y="246"/>
                  </a:lnTo>
                  <a:lnTo>
                    <a:pt x="132" y="236"/>
                  </a:lnTo>
                  <a:lnTo>
                    <a:pt x="136" y="218"/>
                  </a:lnTo>
                  <a:lnTo>
                    <a:pt x="136" y="218"/>
                  </a:lnTo>
                  <a:lnTo>
                    <a:pt x="140" y="196"/>
                  </a:lnTo>
                  <a:lnTo>
                    <a:pt x="142" y="172"/>
                  </a:lnTo>
                  <a:lnTo>
                    <a:pt x="142" y="148"/>
                  </a:lnTo>
                  <a:lnTo>
                    <a:pt x="140" y="126"/>
                  </a:lnTo>
                  <a:lnTo>
                    <a:pt x="140" y="126"/>
                  </a:lnTo>
                  <a:lnTo>
                    <a:pt x="136" y="116"/>
                  </a:lnTo>
                  <a:lnTo>
                    <a:pt x="132" y="106"/>
                  </a:lnTo>
                  <a:lnTo>
                    <a:pt x="128" y="98"/>
                  </a:lnTo>
                  <a:lnTo>
                    <a:pt x="122" y="92"/>
                  </a:lnTo>
                  <a:lnTo>
                    <a:pt x="108" y="80"/>
                  </a:lnTo>
                  <a:lnTo>
                    <a:pt x="90" y="68"/>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6" name="Freeform 97"/>
            <p:cNvSpPr>
              <a:spLocks/>
            </p:cNvSpPr>
            <p:nvPr/>
          </p:nvSpPr>
          <p:spPr bwMode="auto">
            <a:xfrm>
              <a:off x="8573085" y="2710689"/>
              <a:ext cx="247241" cy="442247"/>
            </a:xfrm>
            <a:custGeom>
              <a:avLst/>
              <a:gdLst>
                <a:gd name="T0" fmla="*/ 90 w 142"/>
                <a:gd name="T1" fmla="*/ 68 h 254"/>
                <a:gd name="T2" fmla="*/ 90 w 142"/>
                <a:gd name="T3" fmla="*/ 68 h 254"/>
                <a:gd name="T4" fmla="*/ 50 w 142"/>
                <a:gd name="T5" fmla="*/ 32 h 254"/>
                <a:gd name="T6" fmla="*/ 24 w 142"/>
                <a:gd name="T7" fmla="*/ 10 h 254"/>
                <a:gd name="T8" fmla="*/ 12 w 142"/>
                <a:gd name="T9" fmla="*/ 0 h 254"/>
                <a:gd name="T10" fmla="*/ 12 w 142"/>
                <a:gd name="T11" fmla="*/ 0 h 254"/>
                <a:gd name="T12" fmla="*/ 6 w 142"/>
                <a:gd name="T13" fmla="*/ 8 h 254"/>
                <a:gd name="T14" fmla="*/ 2 w 142"/>
                <a:gd name="T15" fmla="*/ 18 h 254"/>
                <a:gd name="T16" fmla="*/ 0 w 142"/>
                <a:gd name="T17" fmla="*/ 30 h 254"/>
                <a:gd name="T18" fmla="*/ 2 w 142"/>
                <a:gd name="T19" fmla="*/ 34 h 254"/>
                <a:gd name="T20" fmla="*/ 4 w 142"/>
                <a:gd name="T21" fmla="*/ 38 h 254"/>
                <a:gd name="T22" fmla="*/ 4 w 142"/>
                <a:gd name="T23" fmla="*/ 38 h 254"/>
                <a:gd name="T24" fmla="*/ 10 w 142"/>
                <a:gd name="T25" fmla="*/ 42 h 254"/>
                <a:gd name="T26" fmla="*/ 18 w 142"/>
                <a:gd name="T27" fmla="*/ 46 h 254"/>
                <a:gd name="T28" fmla="*/ 18 w 142"/>
                <a:gd name="T29" fmla="*/ 46 h 254"/>
                <a:gd name="T30" fmla="*/ 50 w 142"/>
                <a:gd name="T31" fmla="*/ 66 h 254"/>
                <a:gd name="T32" fmla="*/ 66 w 142"/>
                <a:gd name="T33" fmla="*/ 76 h 254"/>
                <a:gd name="T34" fmla="*/ 82 w 142"/>
                <a:gd name="T35" fmla="*/ 88 h 254"/>
                <a:gd name="T36" fmla="*/ 82 w 142"/>
                <a:gd name="T37" fmla="*/ 88 h 254"/>
                <a:gd name="T38" fmla="*/ 94 w 142"/>
                <a:gd name="T39" fmla="*/ 100 h 254"/>
                <a:gd name="T40" fmla="*/ 106 w 142"/>
                <a:gd name="T41" fmla="*/ 114 h 254"/>
                <a:gd name="T42" fmla="*/ 114 w 142"/>
                <a:gd name="T43" fmla="*/ 128 h 254"/>
                <a:gd name="T44" fmla="*/ 120 w 142"/>
                <a:gd name="T45" fmla="*/ 146 h 254"/>
                <a:gd name="T46" fmla="*/ 120 w 142"/>
                <a:gd name="T47" fmla="*/ 146 h 254"/>
                <a:gd name="T48" fmla="*/ 120 w 142"/>
                <a:gd name="T49" fmla="*/ 172 h 254"/>
                <a:gd name="T50" fmla="*/ 120 w 142"/>
                <a:gd name="T51" fmla="*/ 200 h 254"/>
                <a:gd name="T52" fmla="*/ 120 w 142"/>
                <a:gd name="T53" fmla="*/ 228 h 254"/>
                <a:gd name="T54" fmla="*/ 120 w 142"/>
                <a:gd name="T55" fmla="*/ 242 h 254"/>
                <a:gd name="T56" fmla="*/ 122 w 142"/>
                <a:gd name="T57" fmla="*/ 254 h 254"/>
                <a:gd name="T58" fmla="*/ 122 w 142"/>
                <a:gd name="T59" fmla="*/ 254 h 254"/>
                <a:gd name="T60" fmla="*/ 128 w 142"/>
                <a:gd name="T61" fmla="*/ 246 h 254"/>
                <a:gd name="T62" fmla="*/ 132 w 142"/>
                <a:gd name="T63" fmla="*/ 236 h 254"/>
                <a:gd name="T64" fmla="*/ 136 w 142"/>
                <a:gd name="T65" fmla="*/ 218 h 254"/>
                <a:gd name="T66" fmla="*/ 136 w 142"/>
                <a:gd name="T67" fmla="*/ 218 h 254"/>
                <a:gd name="T68" fmla="*/ 140 w 142"/>
                <a:gd name="T69" fmla="*/ 196 h 254"/>
                <a:gd name="T70" fmla="*/ 142 w 142"/>
                <a:gd name="T71" fmla="*/ 172 h 254"/>
                <a:gd name="T72" fmla="*/ 142 w 142"/>
                <a:gd name="T73" fmla="*/ 148 h 254"/>
                <a:gd name="T74" fmla="*/ 140 w 142"/>
                <a:gd name="T75" fmla="*/ 126 h 254"/>
                <a:gd name="T76" fmla="*/ 140 w 142"/>
                <a:gd name="T77" fmla="*/ 126 h 254"/>
                <a:gd name="T78" fmla="*/ 136 w 142"/>
                <a:gd name="T79" fmla="*/ 116 h 254"/>
                <a:gd name="T80" fmla="*/ 132 w 142"/>
                <a:gd name="T81" fmla="*/ 106 h 254"/>
                <a:gd name="T82" fmla="*/ 128 w 142"/>
                <a:gd name="T83" fmla="*/ 98 h 254"/>
                <a:gd name="T84" fmla="*/ 122 w 142"/>
                <a:gd name="T85" fmla="*/ 92 h 254"/>
                <a:gd name="T86" fmla="*/ 108 w 142"/>
                <a:gd name="T87" fmla="*/ 80 h 254"/>
                <a:gd name="T88" fmla="*/ 90 w 142"/>
                <a:gd name="T89" fmla="*/ 6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2" h="254">
                  <a:moveTo>
                    <a:pt x="90" y="68"/>
                  </a:moveTo>
                  <a:lnTo>
                    <a:pt x="90" y="68"/>
                  </a:lnTo>
                  <a:lnTo>
                    <a:pt x="50" y="32"/>
                  </a:lnTo>
                  <a:lnTo>
                    <a:pt x="24" y="10"/>
                  </a:lnTo>
                  <a:lnTo>
                    <a:pt x="12" y="0"/>
                  </a:lnTo>
                  <a:lnTo>
                    <a:pt x="12" y="0"/>
                  </a:lnTo>
                  <a:lnTo>
                    <a:pt x="6" y="8"/>
                  </a:lnTo>
                  <a:lnTo>
                    <a:pt x="2" y="18"/>
                  </a:lnTo>
                  <a:lnTo>
                    <a:pt x="0" y="30"/>
                  </a:lnTo>
                  <a:lnTo>
                    <a:pt x="2" y="34"/>
                  </a:lnTo>
                  <a:lnTo>
                    <a:pt x="4" y="38"/>
                  </a:lnTo>
                  <a:lnTo>
                    <a:pt x="4" y="38"/>
                  </a:lnTo>
                  <a:lnTo>
                    <a:pt x="10" y="42"/>
                  </a:lnTo>
                  <a:lnTo>
                    <a:pt x="18" y="46"/>
                  </a:lnTo>
                  <a:lnTo>
                    <a:pt x="18" y="46"/>
                  </a:lnTo>
                  <a:lnTo>
                    <a:pt x="50" y="66"/>
                  </a:lnTo>
                  <a:lnTo>
                    <a:pt x="66" y="76"/>
                  </a:lnTo>
                  <a:lnTo>
                    <a:pt x="82" y="88"/>
                  </a:lnTo>
                  <a:lnTo>
                    <a:pt x="82" y="88"/>
                  </a:lnTo>
                  <a:lnTo>
                    <a:pt x="94" y="100"/>
                  </a:lnTo>
                  <a:lnTo>
                    <a:pt x="106" y="114"/>
                  </a:lnTo>
                  <a:lnTo>
                    <a:pt x="114" y="128"/>
                  </a:lnTo>
                  <a:lnTo>
                    <a:pt x="120" y="146"/>
                  </a:lnTo>
                  <a:lnTo>
                    <a:pt x="120" y="146"/>
                  </a:lnTo>
                  <a:lnTo>
                    <a:pt x="120" y="172"/>
                  </a:lnTo>
                  <a:lnTo>
                    <a:pt x="120" y="200"/>
                  </a:lnTo>
                  <a:lnTo>
                    <a:pt x="120" y="228"/>
                  </a:lnTo>
                  <a:lnTo>
                    <a:pt x="120" y="242"/>
                  </a:lnTo>
                  <a:lnTo>
                    <a:pt x="122" y="254"/>
                  </a:lnTo>
                  <a:lnTo>
                    <a:pt x="122" y="254"/>
                  </a:lnTo>
                  <a:lnTo>
                    <a:pt x="128" y="246"/>
                  </a:lnTo>
                  <a:lnTo>
                    <a:pt x="132" y="236"/>
                  </a:lnTo>
                  <a:lnTo>
                    <a:pt x="136" y="218"/>
                  </a:lnTo>
                  <a:lnTo>
                    <a:pt x="136" y="218"/>
                  </a:lnTo>
                  <a:lnTo>
                    <a:pt x="140" y="196"/>
                  </a:lnTo>
                  <a:lnTo>
                    <a:pt x="142" y="172"/>
                  </a:lnTo>
                  <a:lnTo>
                    <a:pt x="142" y="148"/>
                  </a:lnTo>
                  <a:lnTo>
                    <a:pt x="140" y="126"/>
                  </a:lnTo>
                  <a:lnTo>
                    <a:pt x="140" y="126"/>
                  </a:lnTo>
                  <a:lnTo>
                    <a:pt x="136" y="116"/>
                  </a:lnTo>
                  <a:lnTo>
                    <a:pt x="132" y="106"/>
                  </a:lnTo>
                  <a:lnTo>
                    <a:pt x="128" y="98"/>
                  </a:lnTo>
                  <a:lnTo>
                    <a:pt x="122" y="92"/>
                  </a:lnTo>
                  <a:lnTo>
                    <a:pt x="108" y="80"/>
                  </a:lnTo>
                  <a:lnTo>
                    <a:pt x="90" y="68"/>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7" name="Freeform 99"/>
            <p:cNvSpPr>
              <a:spLocks/>
            </p:cNvSpPr>
            <p:nvPr/>
          </p:nvSpPr>
          <p:spPr bwMode="auto">
            <a:xfrm>
              <a:off x="8050744" y="3529021"/>
              <a:ext cx="320369" cy="612879"/>
            </a:xfrm>
            <a:custGeom>
              <a:avLst/>
              <a:gdLst>
                <a:gd name="T0" fmla="*/ 56 w 184"/>
                <a:gd name="T1" fmla="*/ 0 h 352"/>
                <a:gd name="T2" fmla="*/ 0 w 184"/>
                <a:gd name="T3" fmla="*/ 246 h 352"/>
                <a:gd name="T4" fmla="*/ 90 w 184"/>
                <a:gd name="T5" fmla="*/ 352 h 352"/>
                <a:gd name="T6" fmla="*/ 184 w 184"/>
                <a:gd name="T7" fmla="*/ 258 h 352"/>
                <a:gd name="T8" fmla="*/ 142 w 184"/>
                <a:gd name="T9" fmla="*/ 2 h 352"/>
                <a:gd name="T10" fmla="*/ 56 w 184"/>
                <a:gd name="T11" fmla="*/ 0 h 352"/>
              </a:gdLst>
              <a:ahLst/>
              <a:cxnLst>
                <a:cxn ang="0">
                  <a:pos x="T0" y="T1"/>
                </a:cxn>
                <a:cxn ang="0">
                  <a:pos x="T2" y="T3"/>
                </a:cxn>
                <a:cxn ang="0">
                  <a:pos x="T4" y="T5"/>
                </a:cxn>
                <a:cxn ang="0">
                  <a:pos x="T6" y="T7"/>
                </a:cxn>
                <a:cxn ang="0">
                  <a:pos x="T8" y="T9"/>
                </a:cxn>
                <a:cxn ang="0">
                  <a:pos x="T10" y="T11"/>
                </a:cxn>
              </a:cxnLst>
              <a:rect l="0" t="0" r="r" b="b"/>
              <a:pathLst>
                <a:path w="184" h="352">
                  <a:moveTo>
                    <a:pt x="56" y="0"/>
                  </a:moveTo>
                  <a:lnTo>
                    <a:pt x="0" y="246"/>
                  </a:lnTo>
                  <a:lnTo>
                    <a:pt x="90" y="352"/>
                  </a:lnTo>
                  <a:lnTo>
                    <a:pt x="184" y="258"/>
                  </a:lnTo>
                  <a:lnTo>
                    <a:pt x="142" y="2"/>
                  </a:lnTo>
                  <a:lnTo>
                    <a:pt x="56" y="0"/>
                  </a:lnTo>
                  <a:close/>
                </a:path>
              </a:pathLst>
            </a:custGeom>
            <a:solidFill>
              <a:srgbClr val="3E85BB"/>
            </a:solidFill>
            <a:ln>
              <a:noFill/>
            </a:ln>
          </p:spPr>
          <p:txBody>
            <a:bodyPr vert="horz" wrap="square" lIns="91440" tIns="45720" rIns="91440" bIns="45720" numCol="1" anchor="t" anchorCtr="0" compatLnSpc="1">
              <a:prstTxWarp prst="textNoShape">
                <a:avLst/>
              </a:prstTxWarp>
            </a:bodyPr>
            <a:lstStyle/>
            <a:p>
              <a:endParaRPr lang="en-AU"/>
            </a:p>
          </p:txBody>
        </p:sp>
        <p:sp>
          <p:nvSpPr>
            <p:cNvPr id="78" name="Freeform 100"/>
            <p:cNvSpPr>
              <a:spLocks/>
            </p:cNvSpPr>
            <p:nvPr/>
          </p:nvSpPr>
          <p:spPr bwMode="auto">
            <a:xfrm>
              <a:off x="8130836" y="3435001"/>
              <a:ext cx="188042" cy="118397"/>
            </a:xfrm>
            <a:custGeom>
              <a:avLst/>
              <a:gdLst>
                <a:gd name="T0" fmla="*/ 4 w 108"/>
                <a:gd name="T1" fmla="*/ 0 h 68"/>
                <a:gd name="T2" fmla="*/ 0 w 108"/>
                <a:gd name="T3" fmla="*/ 54 h 68"/>
                <a:gd name="T4" fmla="*/ 104 w 108"/>
                <a:gd name="T5" fmla="*/ 68 h 68"/>
                <a:gd name="T6" fmla="*/ 108 w 108"/>
                <a:gd name="T7" fmla="*/ 2 h 68"/>
                <a:gd name="T8" fmla="*/ 4 w 108"/>
                <a:gd name="T9" fmla="*/ 0 h 68"/>
              </a:gdLst>
              <a:ahLst/>
              <a:cxnLst>
                <a:cxn ang="0">
                  <a:pos x="T0" y="T1"/>
                </a:cxn>
                <a:cxn ang="0">
                  <a:pos x="T2" y="T3"/>
                </a:cxn>
                <a:cxn ang="0">
                  <a:pos x="T4" y="T5"/>
                </a:cxn>
                <a:cxn ang="0">
                  <a:pos x="T6" y="T7"/>
                </a:cxn>
                <a:cxn ang="0">
                  <a:pos x="T8" y="T9"/>
                </a:cxn>
              </a:cxnLst>
              <a:rect l="0" t="0" r="r" b="b"/>
              <a:pathLst>
                <a:path w="108" h="68">
                  <a:moveTo>
                    <a:pt x="4" y="0"/>
                  </a:moveTo>
                  <a:lnTo>
                    <a:pt x="0" y="54"/>
                  </a:lnTo>
                  <a:lnTo>
                    <a:pt x="104" y="68"/>
                  </a:lnTo>
                  <a:lnTo>
                    <a:pt x="108" y="2"/>
                  </a:lnTo>
                  <a:lnTo>
                    <a:pt x="4" y="0"/>
                  </a:lnTo>
                  <a:close/>
                </a:path>
              </a:pathLst>
            </a:custGeom>
            <a:solidFill>
              <a:srgbClr val="5D2D0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9" name="Freeform 101"/>
            <p:cNvSpPr>
              <a:spLocks/>
            </p:cNvSpPr>
            <p:nvPr/>
          </p:nvSpPr>
          <p:spPr bwMode="auto">
            <a:xfrm>
              <a:off x="8130836" y="3435001"/>
              <a:ext cx="188042" cy="118397"/>
            </a:xfrm>
            <a:custGeom>
              <a:avLst/>
              <a:gdLst>
                <a:gd name="T0" fmla="*/ 4 w 108"/>
                <a:gd name="T1" fmla="*/ 0 h 68"/>
                <a:gd name="T2" fmla="*/ 0 w 108"/>
                <a:gd name="T3" fmla="*/ 54 h 68"/>
                <a:gd name="T4" fmla="*/ 104 w 108"/>
                <a:gd name="T5" fmla="*/ 68 h 68"/>
                <a:gd name="T6" fmla="*/ 108 w 108"/>
                <a:gd name="T7" fmla="*/ 2 h 68"/>
                <a:gd name="T8" fmla="*/ 4 w 108"/>
                <a:gd name="T9" fmla="*/ 0 h 68"/>
              </a:gdLst>
              <a:ahLst/>
              <a:cxnLst>
                <a:cxn ang="0">
                  <a:pos x="T0" y="T1"/>
                </a:cxn>
                <a:cxn ang="0">
                  <a:pos x="T2" y="T3"/>
                </a:cxn>
                <a:cxn ang="0">
                  <a:pos x="T4" y="T5"/>
                </a:cxn>
                <a:cxn ang="0">
                  <a:pos x="T6" y="T7"/>
                </a:cxn>
                <a:cxn ang="0">
                  <a:pos x="T8" y="T9"/>
                </a:cxn>
              </a:cxnLst>
              <a:rect l="0" t="0" r="r" b="b"/>
              <a:pathLst>
                <a:path w="108" h="68">
                  <a:moveTo>
                    <a:pt x="4" y="0"/>
                  </a:moveTo>
                  <a:lnTo>
                    <a:pt x="0" y="54"/>
                  </a:lnTo>
                  <a:lnTo>
                    <a:pt x="104" y="68"/>
                  </a:lnTo>
                  <a:lnTo>
                    <a:pt x="108" y="2"/>
                  </a:lnTo>
                  <a:lnTo>
                    <a:pt x="4" y="0"/>
                  </a:lnTo>
                  <a:close/>
                </a:path>
              </a:pathLst>
            </a:custGeom>
            <a:solidFill>
              <a:srgbClr val="3E85BB"/>
            </a:solidFill>
            <a:ln>
              <a:noFill/>
            </a:ln>
          </p:spPr>
          <p:txBody>
            <a:bodyPr vert="horz" wrap="square" lIns="91440" tIns="45720" rIns="91440" bIns="45720" numCol="1" anchor="t" anchorCtr="0" compatLnSpc="1">
              <a:prstTxWarp prst="textNoShape">
                <a:avLst/>
              </a:prstTxWarp>
            </a:bodyPr>
            <a:lstStyle/>
            <a:p>
              <a:endParaRPr lang="en-AU"/>
            </a:p>
          </p:txBody>
        </p:sp>
        <p:sp>
          <p:nvSpPr>
            <p:cNvPr id="80" name="Freeform 102"/>
            <p:cNvSpPr>
              <a:spLocks/>
            </p:cNvSpPr>
            <p:nvPr/>
          </p:nvSpPr>
          <p:spPr bwMode="auto">
            <a:xfrm>
              <a:off x="8144766" y="3529021"/>
              <a:ext cx="160184" cy="41787"/>
            </a:xfrm>
            <a:custGeom>
              <a:avLst/>
              <a:gdLst>
                <a:gd name="T0" fmla="*/ 92 w 92"/>
                <a:gd name="T1" fmla="*/ 24 h 24"/>
                <a:gd name="T2" fmla="*/ 88 w 92"/>
                <a:gd name="T3" fmla="*/ 2 h 24"/>
                <a:gd name="T4" fmla="*/ 2 w 92"/>
                <a:gd name="T5" fmla="*/ 0 h 24"/>
                <a:gd name="T6" fmla="*/ 0 w 92"/>
                <a:gd name="T7" fmla="*/ 14 h 24"/>
                <a:gd name="T8" fmla="*/ 92 w 92"/>
                <a:gd name="T9" fmla="*/ 24 h 24"/>
                <a:gd name="T10" fmla="*/ 92 w 92"/>
                <a:gd name="T11" fmla="*/ 24 h 24"/>
              </a:gdLst>
              <a:ahLst/>
              <a:cxnLst>
                <a:cxn ang="0">
                  <a:pos x="T0" y="T1"/>
                </a:cxn>
                <a:cxn ang="0">
                  <a:pos x="T2" y="T3"/>
                </a:cxn>
                <a:cxn ang="0">
                  <a:pos x="T4" y="T5"/>
                </a:cxn>
                <a:cxn ang="0">
                  <a:pos x="T6" y="T7"/>
                </a:cxn>
                <a:cxn ang="0">
                  <a:pos x="T8" y="T9"/>
                </a:cxn>
                <a:cxn ang="0">
                  <a:pos x="T10" y="T11"/>
                </a:cxn>
              </a:cxnLst>
              <a:rect l="0" t="0" r="r" b="b"/>
              <a:pathLst>
                <a:path w="92" h="24">
                  <a:moveTo>
                    <a:pt x="92" y="24"/>
                  </a:moveTo>
                  <a:lnTo>
                    <a:pt x="88" y="2"/>
                  </a:lnTo>
                  <a:lnTo>
                    <a:pt x="2" y="0"/>
                  </a:lnTo>
                  <a:lnTo>
                    <a:pt x="0" y="14"/>
                  </a:lnTo>
                  <a:lnTo>
                    <a:pt x="92" y="24"/>
                  </a:lnTo>
                  <a:lnTo>
                    <a:pt x="92" y="24"/>
                  </a:lnTo>
                  <a:close/>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1" name="Freeform 103"/>
            <p:cNvSpPr>
              <a:spLocks/>
            </p:cNvSpPr>
            <p:nvPr/>
          </p:nvSpPr>
          <p:spPr bwMode="auto">
            <a:xfrm>
              <a:off x="8116908" y="3452412"/>
              <a:ext cx="219383" cy="107950"/>
            </a:xfrm>
            <a:custGeom>
              <a:avLst/>
              <a:gdLst>
                <a:gd name="T0" fmla="*/ 4 w 126"/>
                <a:gd name="T1" fmla="*/ 0 h 62"/>
                <a:gd name="T2" fmla="*/ 0 w 126"/>
                <a:gd name="T3" fmla="*/ 50 h 62"/>
                <a:gd name="T4" fmla="*/ 122 w 126"/>
                <a:gd name="T5" fmla="*/ 62 h 62"/>
                <a:gd name="T6" fmla="*/ 126 w 126"/>
                <a:gd name="T7" fmla="*/ 4 h 62"/>
                <a:gd name="T8" fmla="*/ 4 w 126"/>
                <a:gd name="T9" fmla="*/ 0 h 62"/>
              </a:gdLst>
              <a:ahLst/>
              <a:cxnLst>
                <a:cxn ang="0">
                  <a:pos x="T0" y="T1"/>
                </a:cxn>
                <a:cxn ang="0">
                  <a:pos x="T2" y="T3"/>
                </a:cxn>
                <a:cxn ang="0">
                  <a:pos x="T4" y="T5"/>
                </a:cxn>
                <a:cxn ang="0">
                  <a:pos x="T6" y="T7"/>
                </a:cxn>
                <a:cxn ang="0">
                  <a:pos x="T8" y="T9"/>
                </a:cxn>
              </a:cxnLst>
              <a:rect l="0" t="0" r="r" b="b"/>
              <a:pathLst>
                <a:path w="126" h="62">
                  <a:moveTo>
                    <a:pt x="4" y="0"/>
                  </a:moveTo>
                  <a:lnTo>
                    <a:pt x="0" y="50"/>
                  </a:lnTo>
                  <a:lnTo>
                    <a:pt x="122" y="62"/>
                  </a:lnTo>
                  <a:lnTo>
                    <a:pt x="126" y="4"/>
                  </a:lnTo>
                  <a:lnTo>
                    <a:pt x="4" y="0"/>
                  </a:lnTo>
                  <a:close/>
                </a:path>
              </a:pathLst>
            </a:custGeom>
            <a:solidFill>
              <a:srgbClr val="5D2D0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2" name="Freeform 104"/>
            <p:cNvSpPr>
              <a:spLocks/>
            </p:cNvSpPr>
            <p:nvPr/>
          </p:nvSpPr>
          <p:spPr bwMode="auto">
            <a:xfrm>
              <a:off x="8116908" y="3452412"/>
              <a:ext cx="219383" cy="107950"/>
            </a:xfrm>
            <a:custGeom>
              <a:avLst/>
              <a:gdLst>
                <a:gd name="T0" fmla="*/ 4 w 126"/>
                <a:gd name="T1" fmla="*/ 0 h 62"/>
                <a:gd name="T2" fmla="*/ 0 w 126"/>
                <a:gd name="T3" fmla="*/ 50 h 62"/>
                <a:gd name="T4" fmla="*/ 122 w 126"/>
                <a:gd name="T5" fmla="*/ 62 h 62"/>
                <a:gd name="T6" fmla="*/ 126 w 126"/>
                <a:gd name="T7" fmla="*/ 4 h 62"/>
                <a:gd name="T8" fmla="*/ 4 w 126"/>
                <a:gd name="T9" fmla="*/ 0 h 62"/>
              </a:gdLst>
              <a:ahLst/>
              <a:cxnLst>
                <a:cxn ang="0">
                  <a:pos x="T0" y="T1"/>
                </a:cxn>
                <a:cxn ang="0">
                  <a:pos x="T2" y="T3"/>
                </a:cxn>
                <a:cxn ang="0">
                  <a:pos x="T4" y="T5"/>
                </a:cxn>
                <a:cxn ang="0">
                  <a:pos x="T6" y="T7"/>
                </a:cxn>
                <a:cxn ang="0">
                  <a:pos x="T8" y="T9"/>
                </a:cxn>
              </a:cxnLst>
              <a:rect l="0" t="0" r="r" b="b"/>
              <a:pathLst>
                <a:path w="126" h="62">
                  <a:moveTo>
                    <a:pt x="4" y="0"/>
                  </a:moveTo>
                  <a:lnTo>
                    <a:pt x="0" y="50"/>
                  </a:lnTo>
                  <a:lnTo>
                    <a:pt x="122" y="62"/>
                  </a:lnTo>
                  <a:lnTo>
                    <a:pt x="126" y="4"/>
                  </a:lnTo>
                  <a:lnTo>
                    <a:pt x="4" y="0"/>
                  </a:lnTo>
                  <a:close/>
                </a:path>
              </a:pathLst>
            </a:custGeom>
            <a:solidFill>
              <a:srgbClr val="3E85BB"/>
            </a:solidFill>
            <a:ln>
              <a:noFill/>
            </a:ln>
          </p:spPr>
          <p:txBody>
            <a:bodyPr vert="horz" wrap="square" lIns="91440" tIns="45720" rIns="91440" bIns="45720" numCol="1" anchor="t" anchorCtr="0" compatLnSpc="1">
              <a:prstTxWarp prst="textNoShape">
                <a:avLst/>
              </a:prstTxWarp>
            </a:bodyPr>
            <a:lstStyle/>
            <a:p>
              <a:endParaRPr lang="en-AU"/>
            </a:p>
          </p:txBody>
        </p:sp>
        <p:sp>
          <p:nvSpPr>
            <p:cNvPr id="83" name="Freeform 107"/>
            <p:cNvSpPr>
              <a:spLocks/>
            </p:cNvSpPr>
            <p:nvPr/>
          </p:nvSpPr>
          <p:spPr bwMode="auto">
            <a:xfrm>
              <a:off x="8078603" y="3675277"/>
              <a:ext cx="219383" cy="59199"/>
            </a:xfrm>
            <a:custGeom>
              <a:avLst/>
              <a:gdLst>
                <a:gd name="T0" fmla="*/ 126 w 126"/>
                <a:gd name="T1" fmla="*/ 20 h 34"/>
                <a:gd name="T2" fmla="*/ 126 w 126"/>
                <a:gd name="T3" fmla="*/ 20 h 34"/>
                <a:gd name="T4" fmla="*/ 126 w 126"/>
                <a:gd name="T5" fmla="*/ 26 h 34"/>
                <a:gd name="T6" fmla="*/ 122 w 126"/>
                <a:gd name="T7" fmla="*/ 30 h 34"/>
                <a:gd name="T8" fmla="*/ 118 w 126"/>
                <a:gd name="T9" fmla="*/ 34 h 34"/>
                <a:gd name="T10" fmla="*/ 112 w 126"/>
                <a:gd name="T11" fmla="*/ 34 h 34"/>
                <a:gd name="T12" fmla="*/ 12 w 126"/>
                <a:gd name="T13" fmla="*/ 30 h 34"/>
                <a:gd name="T14" fmla="*/ 12 w 126"/>
                <a:gd name="T15" fmla="*/ 30 h 34"/>
                <a:gd name="T16" fmla="*/ 8 w 126"/>
                <a:gd name="T17" fmla="*/ 28 h 34"/>
                <a:gd name="T18" fmla="*/ 4 w 126"/>
                <a:gd name="T19" fmla="*/ 24 h 34"/>
                <a:gd name="T20" fmla="*/ 0 w 126"/>
                <a:gd name="T21" fmla="*/ 20 h 34"/>
                <a:gd name="T22" fmla="*/ 0 w 126"/>
                <a:gd name="T23" fmla="*/ 14 h 34"/>
                <a:gd name="T24" fmla="*/ 0 w 126"/>
                <a:gd name="T25" fmla="*/ 14 h 34"/>
                <a:gd name="T26" fmla="*/ 2 w 126"/>
                <a:gd name="T27" fmla="*/ 8 h 34"/>
                <a:gd name="T28" fmla="*/ 4 w 126"/>
                <a:gd name="T29" fmla="*/ 4 h 34"/>
                <a:gd name="T30" fmla="*/ 8 w 126"/>
                <a:gd name="T31" fmla="*/ 0 h 34"/>
                <a:gd name="T32" fmla="*/ 14 w 126"/>
                <a:gd name="T33" fmla="*/ 0 h 34"/>
                <a:gd name="T34" fmla="*/ 114 w 126"/>
                <a:gd name="T35" fmla="*/ 4 h 34"/>
                <a:gd name="T36" fmla="*/ 114 w 126"/>
                <a:gd name="T37" fmla="*/ 4 h 34"/>
                <a:gd name="T38" fmla="*/ 120 w 126"/>
                <a:gd name="T39" fmla="*/ 6 h 34"/>
                <a:gd name="T40" fmla="*/ 124 w 126"/>
                <a:gd name="T41" fmla="*/ 10 h 34"/>
                <a:gd name="T42" fmla="*/ 126 w 126"/>
                <a:gd name="T43" fmla="*/ 14 h 34"/>
                <a:gd name="T44" fmla="*/ 126 w 126"/>
                <a:gd name="T45"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 h="34">
                  <a:moveTo>
                    <a:pt x="126" y="20"/>
                  </a:moveTo>
                  <a:lnTo>
                    <a:pt x="126" y="20"/>
                  </a:lnTo>
                  <a:lnTo>
                    <a:pt x="126" y="26"/>
                  </a:lnTo>
                  <a:lnTo>
                    <a:pt x="122" y="30"/>
                  </a:lnTo>
                  <a:lnTo>
                    <a:pt x="118" y="34"/>
                  </a:lnTo>
                  <a:lnTo>
                    <a:pt x="112" y="34"/>
                  </a:lnTo>
                  <a:lnTo>
                    <a:pt x="12" y="30"/>
                  </a:lnTo>
                  <a:lnTo>
                    <a:pt x="12" y="30"/>
                  </a:lnTo>
                  <a:lnTo>
                    <a:pt x="8" y="28"/>
                  </a:lnTo>
                  <a:lnTo>
                    <a:pt x="4" y="24"/>
                  </a:lnTo>
                  <a:lnTo>
                    <a:pt x="0" y="20"/>
                  </a:lnTo>
                  <a:lnTo>
                    <a:pt x="0" y="14"/>
                  </a:lnTo>
                  <a:lnTo>
                    <a:pt x="0" y="14"/>
                  </a:lnTo>
                  <a:lnTo>
                    <a:pt x="2" y="8"/>
                  </a:lnTo>
                  <a:lnTo>
                    <a:pt x="4" y="4"/>
                  </a:lnTo>
                  <a:lnTo>
                    <a:pt x="8" y="0"/>
                  </a:lnTo>
                  <a:lnTo>
                    <a:pt x="14" y="0"/>
                  </a:lnTo>
                  <a:lnTo>
                    <a:pt x="114" y="4"/>
                  </a:lnTo>
                  <a:lnTo>
                    <a:pt x="114" y="4"/>
                  </a:lnTo>
                  <a:lnTo>
                    <a:pt x="120" y="6"/>
                  </a:lnTo>
                  <a:lnTo>
                    <a:pt x="124" y="10"/>
                  </a:lnTo>
                  <a:lnTo>
                    <a:pt x="126" y="14"/>
                  </a:lnTo>
                  <a:lnTo>
                    <a:pt x="126" y="2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4" name="Freeform 109"/>
            <p:cNvSpPr>
              <a:spLocks/>
            </p:cNvSpPr>
            <p:nvPr/>
          </p:nvSpPr>
          <p:spPr bwMode="auto">
            <a:xfrm>
              <a:off x="8109943" y="3685724"/>
              <a:ext cx="66163" cy="34823"/>
            </a:xfrm>
            <a:custGeom>
              <a:avLst/>
              <a:gdLst>
                <a:gd name="T0" fmla="*/ 38 w 38"/>
                <a:gd name="T1" fmla="*/ 12 h 20"/>
                <a:gd name="T2" fmla="*/ 38 w 38"/>
                <a:gd name="T3" fmla="*/ 12 h 20"/>
                <a:gd name="T4" fmla="*/ 36 w 38"/>
                <a:gd name="T5" fmla="*/ 18 h 20"/>
                <a:gd name="T6" fmla="*/ 34 w 38"/>
                <a:gd name="T7" fmla="*/ 20 h 20"/>
                <a:gd name="T8" fmla="*/ 2 w 38"/>
                <a:gd name="T9" fmla="*/ 18 h 20"/>
                <a:gd name="T10" fmla="*/ 2 w 38"/>
                <a:gd name="T11" fmla="*/ 18 h 20"/>
                <a:gd name="T12" fmla="*/ 0 w 38"/>
                <a:gd name="T13" fmla="*/ 16 h 20"/>
                <a:gd name="T14" fmla="*/ 0 w 38"/>
                <a:gd name="T15" fmla="*/ 10 h 20"/>
                <a:gd name="T16" fmla="*/ 0 w 38"/>
                <a:gd name="T17" fmla="*/ 10 h 20"/>
                <a:gd name="T18" fmla="*/ 0 w 38"/>
                <a:gd name="T19" fmla="*/ 2 h 20"/>
                <a:gd name="T20" fmla="*/ 4 w 38"/>
                <a:gd name="T21" fmla="*/ 0 h 20"/>
                <a:gd name="T22" fmla="*/ 34 w 38"/>
                <a:gd name="T23" fmla="*/ 2 h 20"/>
                <a:gd name="T24" fmla="*/ 34 w 38"/>
                <a:gd name="T25" fmla="*/ 2 h 20"/>
                <a:gd name="T26" fmla="*/ 38 w 38"/>
                <a:gd name="T27" fmla="*/ 4 h 20"/>
                <a:gd name="T28" fmla="*/ 38 w 38"/>
                <a:gd name="T29"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0">
                  <a:moveTo>
                    <a:pt x="38" y="12"/>
                  </a:moveTo>
                  <a:lnTo>
                    <a:pt x="38" y="12"/>
                  </a:lnTo>
                  <a:lnTo>
                    <a:pt x="36" y="18"/>
                  </a:lnTo>
                  <a:lnTo>
                    <a:pt x="34" y="20"/>
                  </a:lnTo>
                  <a:lnTo>
                    <a:pt x="2" y="18"/>
                  </a:lnTo>
                  <a:lnTo>
                    <a:pt x="2" y="18"/>
                  </a:lnTo>
                  <a:lnTo>
                    <a:pt x="0" y="16"/>
                  </a:lnTo>
                  <a:lnTo>
                    <a:pt x="0" y="10"/>
                  </a:lnTo>
                  <a:lnTo>
                    <a:pt x="0" y="10"/>
                  </a:lnTo>
                  <a:lnTo>
                    <a:pt x="0" y="2"/>
                  </a:lnTo>
                  <a:lnTo>
                    <a:pt x="4" y="0"/>
                  </a:lnTo>
                  <a:lnTo>
                    <a:pt x="34" y="2"/>
                  </a:lnTo>
                  <a:lnTo>
                    <a:pt x="34" y="2"/>
                  </a:lnTo>
                  <a:lnTo>
                    <a:pt x="38" y="4"/>
                  </a:lnTo>
                  <a:lnTo>
                    <a:pt x="38" y="1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5" name="Freeform 123"/>
            <p:cNvSpPr>
              <a:spLocks/>
            </p:cNvSpPr>
            <p:nvPr/>
          </p:nvSpPr>
          <p:spPr bwMode="auto">
            <a:xfrm>
              <a:off x="8071637" y="3794999"/>
              <a:ext cx="278581" cy="261170"/>
            </a:xfrm>
            <a:custGeom>
              <a:avLst/>
              <a:gdLst>
                <a:gd name="T0" fmla="*/ 8 w 160"/>
                <a:gd name="T1" fmla="*/ 0 h 150"/>
                <a:gd name="T2" fmla="*/ 0 w 160"/>
                <a:gd name="T3" fmla="*/ 36 h 150"/>
                <a:gd name="T4" fmla="*/ 128 w 160"/>
                <a:gd name="T5" fmla="*/ 150 h 150"/>
                <a:gd name="T6" fmla="*/ 160 w 160"/>
                <a:gd name="T7" fmla="*/ 118 h 150"/>
                <a:gd name="T8" fmla="*/ 8 w 160"/>
                <a:gd name="T9" fmla="*/ 0 h 150"/>
              </a:gdLst>
              <a:ahLst/>
              <a:cxnLst>
                <a:cxn ang="0">
                  <a:pos x="T0" y="T1"/>
                </a:cxn>
                <a:cxn ang="0">
                  <a:pos x="T2" y="T3"/>
                </a:cxn>
                <a:cxn ang="0">
                  <a:pos x="T4" y="T5"/>
                </a:cxn>
                <a:cxn ang="0">
                  <a:pos x="T6" y="T7"/>
                </a:cxn>
                <a:cxn ang="0">
                  <a:pos x="T8" y="T9"/>
                </a:cxn>
              </a:cxnLst>
              <a:rect l="0" t="0" r="r" b="b"/>
              <a:pathLst>
                <a:path w="160" h="150">
                  <a:moveTo>
                    <a:pt x="8" y="0"/>
                  </a:moveTo>
                  <a:lnTo>
                    <a:pt x="0" y="36"/>
                  </a:lnTo>
                  <a:lnTo>
                    <a:pt x="128" y="150"/>
                  </a:lnTo>
                  <a:lnTo>
                    <a:pt x="160" y="118"/>
                  </a:lnTo>
                  <a:lnTo>
                    <a:pt x="8" y="0"/>
                  </a:lnTo>
                  <a:close/>
                </a:path>
              </a:pathLst>
            </a:custGeom>
            <a:solidFill>
              <a:srgbClr val="51A1D2"/>
            </a:solidFill>
            <a:ln>
              <a:noFill/>
            </a:ln>
          </p:spPr>
          <p:txBody>
            <a:bodyPr vert="horz" wrap="square" lIns="91440" tIns="45720" rIns="91440" bIns="45720" numCol="1" anchor="t" anchorCtr="0" compatLnSpc="1">
              <a:prstTxWarp prst="textNoShape">
                <a:avLst/>
              </a:prstTxWarp>
            </a:bodyPr>
            <a:lstStyle/>
            <a:p>
              <a:endParaRPr lang="en-AU"/>
            </a:p>
          </p:txBody>
        </p:sp>
        <p:grpSp>
          <p:nvGrpSpPr>
            <p:cNvPr id="86" name="Group 85"/>
            <p:cNvGrpSpPr/>
            <p:nvPr/>
          </p:nvGrpSpPr>
          <p:grpSpPr>
            <a:xfrm>
              <a:off x="8088916" y="3156657"/>
              <a:ext cx="438898" cy="225871"/>
              <a:chOff x="8078602" y="3079408"/>
              <a:chExt cx="498475" cy="347663"/>
            </a:xfrm>
          </p:grpSpPr>
          <p:sp>
            <p:nvSpPr>
              <p:cNvPr id="103" name="Freeform 104"/>
              <p:cNvSpPr>
                <a:spLocks/>
              </p:cNvSpPr>
              <p:nvPr/>
            </p:nvSpPr>
            <p:spPr bwMode="auto">
              <a:xfrm>
                <a:off x="8078602" y="3079408"/>
                <a:ext cx="498475" cy="342900"/>
              </a:xfrm>
              <a:custGeom>
                <a:avLst/>
                <a:gdLst>
                  <a:gd name="T0" fmla="*/ 1 w 314"/>
                  <a:gd name="T1" fmla="*/ 18 h 216"/>
                  <a:gd name="T2" fmla="*/ 1 w 314"/>
                  <a:gd name="T3" fmla="*/ 18 h 216"/>
                  <a:gd name="T4" fmla="*/ 0 w 314"/>
                  <a:gd name="T5" fmla="*/ 46 h 216"/>
                  <a:gd name="T6" fmla="*/ 1 w 314"/>
                  <a:gd name="T7" fmla="*/ 74 h 216"/>
                  <a:gd name="T8" fmla="*/ 6 w 314"/>
                  <a:gd name="T9" fmla="*/ 107 h 216"/>
                  <a:gd name="T10" fmla="*/ 11 w 314"/>
                  <a:gd name="T11" fmla="*/ 124 h 216"/>
                  <a:gd name="T12" fmla="*/ 15 w 314"/>
                  <a:gd name="T13" fmla="*/ 142 h 216"/>
                  <a:gd name="T14" fmla="*/ 21 w 314"/>
                  <a:gd name="T15" fmla="*/ 157 h 216"/>
                  <a:gd name="T16" fmla="*/ 30 w 314"/>
                  <a:gd name="T17" fmla="*/ 174 h 216"/>
                  <a:gd name="T18" fmla="*/ 39 w 314"/>
                  <a:gd name="T19" fmla="*/ 187 h 216"/>
                  <a:gd name="T20" fmla="*/ 51 w 314"/>
                  <a:gd name="T21" fmla="*/ 199 h 216"/>
                  <a:gd name="T22" fmla="*/ 65 w 314"/>
                  <a:gd name="T23" fmla="*/ 209 h 216"/>
                  <a:gd name="T24" fmla="*/ 72 w 314"/>
                  <a:gd name="T25" fmla="*/ 212 h 216"/>
                  <a:gd name="T26" fmla="*/ 80 w 314"/>
                  <a:gd name="T27" fmla="*/ 215 h 216"/>
                  <a:gd name="T28" fmla="*/ 80 w 314"/>
                  <a:gd name="T29" fmla="*/ 215 h 216"/>
                  <a:gd name="T30" fmla="*/ 84 w 314"/>
                  <a:gd name="T31" fmla="*/ 216 h 216"/>
                  <a:gd name="T32" fmla="*/ 84 w 314"/>
                  <a:gd name="T33" fmla="*/ 216 h 216"/>
                  <a:gd name="T34" fmla="*/ 91 w 314"/>
                  <a:gd name="T35" fmla="*/ 195 h 216"/>
                  <a:gd name="T36" fmla="*/ 98 w 314"/>
                  <a:gd name="T37" fmla="*/ 177 h 216"/>
                  <a:gd name="T38" fmla="*/ 109 w 314"/>
                  <a:gd name="T39" fmla="*/ 160 h 216"/>
                  <a:gd name="T40" fmla="*/ 121 w 314"/>
                  <a:gd name="T41" fmla="*/ 147 h 216"/>
                  <a:gd name="T42" fmla="*/ 134 w 314"/>
                  <a:gd name="T43" fmla="*/ 133 h 216"/>
                  <a:gd name="T44" fmla="*/ 148 w 314"/>
                  <a:gd name="T45" fmla="*/ 123 h 216"/>
                  <a:gd name="T46" fmla="*/ 164 w 314"/>
                  <a:gd name="T47" fmla="*/ 113 h 216"/>
                  <a:gd name="T48" fmla="*/ 180 w 314"/>
                  <a:gd name="T49" fmla="*/ 104 h 216"/>
                  <a:gd name="T50" fmla="*/ 196 w 314"/>
                  <a:gd name="T51" fmla="*/ 98 h 216"/>
                  <a:gd name="T52" fmla="*/ 213 w 314"/>
                  <a:gd name="T53" fmla="*/ 92 h 216"/>
                  <a:gd name="T54" fmla="*/ 244 w 314"/>
                  <a:gd name="T55" fmla="*/ 83 h 216"/>
                  <a:gd name="T56" fmla="*/ 273 w 314"/>
                  <a:gd name="T57" fmla="*/ 79 h 216"/>
                  <a:gd name="T58" fmla="*/ 299 w 314"/>
                  <a:gd name="T59" fmla="*/ 76 h 216"/>
                  <a:gd name="T60" fmla="*/ 299 w 314"/>
                  <a:gd name="T61" fmla="*/ 76 h 216"/>
                  <a:gd name="T62" fmla="*/ 309 w 314"/>
                  <a:gd name="T63" fmla="*/ 56 h 216"/>
                  <a:gd name="T64" fmla="*/ 314 w 314"/>
                  <a:gd name="T65" fmla="*/ 49 h 216"/>
                  <a:gd name="T66" fmla="*/ 314 w 314"/>
                  <a:gd name="T67" fmla="*/ 49 h 216"/>
                  <a:gd name="T68" fmla="*/ 288 w 314"/>
                  <a:gd name="T69" fmla="*/ 35 h 216"/>
                  <a:gd name="T70" fmla="*/ 262 w 314"/>
                  <a:gd name="T71" fmla="*/ 23 h 216"/>
                  <a:gd name="T72" fmla="*/ 237 w 314"/>
                  <a:gd name="T73" fmla="*/ 14 h 216"/>
                  <a:gd name="T74" fmla="*/ 210 w 314"/>
                  <a:gd name="T75" fmla="*/ 8 h 216"/>
                  <a:gd name="T76" fmla="*/ 184 w 314"/>
                  <a:gd name="T77" fmla="*/ 3 h 216"/>
                  <a:gd name="T78" fmla="*/ 157 w 314"/>
                  <a:gd name="T79" fmla="*/ 2 h 216"/>
                  <a:gd name="T80" fmla="*/ 133 w 314"/>
                  <a:gd name="T81" fmla="*/ 0 h 216"/>
                  <a:gd name="T82" fmla="*/ 109 w 314"/>
                  <a:gd name="T83" fmla="*/ 2 h 216"/>
                  <a:gd name="T84" fmla="*/ 86 w 314"/>
                  <a:gd name="T85" fmla="*/ 3 h 216"/>
                  <a:gd name="T86" fmla="*/ 65 w 314"/>
                  <a:gd name="T87" fmla="*/ 6 h 216"/>
                  <a:gd name="T88" fmla="*/ 32 w 314"/>
                  <a:gd name="T89" fmla="*/ 11 h 216"/>
                  <a:gd name="T90" fmla="*/ 9 w 314"/>
                  <a:gd name="T91" fmla="*/ 17 h 216"/>
                  <a:gd name="T92" fmla="*/ 1 w 314"/>
                  <a:gd name="T93" fmla="*/ 1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4" h="216">
                    <a:moveTo>
                      <a:pt x="1" y="18"/>
                    </a:moveTo>
                    <a:lnTo>
                      <a:pt x="1" y="18"/>
                    </a:lnTo>
                    <a:lnTo>
                      <a:pt x="0" y="46"/>
                    </a:lnTo>
                    <a:lnTo>
                      <a:pt x="1" y="74"/>
                    </a:lnTo>
                    <a:lnTo>
                      <a:pt x="6" y="107"/>
                    </a:lnTo>
                    <a:lnTo>
                      <a:pt x="11" y="124"/>
                    </a:lnTo>
                    <a:lnTo>
                      <a:pt x="15" y="142"/>
                    </a:lnTo>
                    <a:lnTo>
                      <a:pt x="21" y="157"/>
                    </a:lnTo>
                    <a:lnTo>
                      <a:pt x="30" y="174"/>
                    </a:lnTo>
                    <a:lnTo>
                      <a:pt x="39" y="187"/>
                    </a:lnTo>
                    <a:lnTo>
                      <a:pt x="51" y="199"/>
                    </a:lnTo>
                    <a:lnTo>
                      <a:pt x="65" y="209"/>
                    </a:lnTo>
                    <a:lnTo>
                      <a:pt x="72" y="212"/>
                    </a:lnTo>
                    <a:lnTo>
                      <a:pt x="80" y="215"/>
                    </a:lnTo>
                    <a:lnTo>
                      <a:pt x="80" y="215"/>
                    </a:lnTo>
                    <a:lnTo>
                      <a:pt x="84" y="216"/>
                    </a:lnTo>
                    <a:lnTo>
                      <a:pt x="84" y="216"/>
                    </a:lnTo>
                    <a:lnTo>
                      <a:pt x="91" y="195"/>
                    </a:lnTo>
                    <a:lnTo>
                      <a:pt x="98" y="177"/>
                    </a:lnTo>
                    <a:lnTo>
                      <a:pt x="109" y="160"/>
                    </a:lnTo>
                    <a:lnTo>
                      <a:pt x="121" y="147"/>
                    </a:lnTo>
                    <a:lnTo>
                      <a:pt x="134" y="133"/>
                    </a:lnTo>
                    <a:lnTo>
                      <a:pt x="148" y="123"/>
                    </a:lnTo>
                    <a:lnTo>
                      <a:pt x="164" y="113"/>
                    </a:lnTo>
                    <a:lnTo>
                      <a:pt x="180" y="104"/>
                    </a:lnTo>
                    <a:lnTo>
                      <a:pt x="196" y="98"/>
                    </a:lnTo>
                    <a:lnTo>
                      <a:pt x="213" y="92"/>
                    </a:lnTo>
                    <a:lnTo>
                      <a:pt x="244" y="83"/>
                    </a:lnTo>
                    <a:lnTo>
                      <a:pt x="273" y="79"/>
                    </a:lnTo>
                    <a:lnTo>
                      <a:pt x="299" y="76"/>
                    </a:lnTo>
                    <a:lnTo>
                      <a:pt x="299" y="76"/>
                    </a:lnTo>
                    <a:lnTo>
                      <a:pt x="309" y="56"/>
                    </a:lnTo>
                    <a:lnTo>
                      <a:pt x="314" y="49"/>
                    </a:lnTo>
                    <a:lnTo>
                      <a:pt x="314" y="49"/>
                    </a:lnTo>
                    <a:lnTo>
                      <a:pt x="288" y="35"/>
                    </a:lnTo>
                    <a:lnTo>
                      <a:pt x="262" y="23"/>
                    </a:lnTo>
                    <a:lnTo>
                      <a:pt x="237" y="14"/>
                    </a:lnTo>
                    <a:lnTo>
                      <a:pt x="210" y="8"/>
                    </a:lnTo>
                    <a:lnTo>
                      <a:pt x="184" y="3"/>
                    </a:lnTo>
                    <a:lnTo>
                      <a:pt x="157" y="2"/>
                    </a:lnTo>
                    <a:lnTo>
                      <a:pt x="133" y="0"/>
                    </a:lnTo>
                    <a:lnTo>
                      <a:pt x="109" y="2"/>
                    </a:lnTo>
                    <a:lnTo>
                      <a:pt x="86" y="3"/>
                    </a:lnTo>
                    <a:lnTo>
                      <a:pt x="65" y="6"/>
                    </a:lnTo>
                    <a:lnTo>
                      <a:pt x="32" y="11"/>
                    </a:lnTo>
                    <a:lnTo>
                      <a:pt x="9" y="17"/>
                    </a:lnTo>
                    <a:lnTo>
                      <a:pt x="1" y="18"/>
                    </a:lnTo>
                    <a:close/>
                  </a:path>
                </a:pathLst>
              </a:custGeom>
              <a:solidFill>
                <a:srgbClr val="76352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4" name="Freeform 106"/>
              <p:cNvSpPr>
                <a:spLocks/>
              </p:cNvSpPr>
              <p:nvPr/>
            </p:nvSpPr>
            <p:spPr bwMode="auto">
              <a:xfrm>
                <a:off x="8211952" y="3200058"/>
                <a:ext cx="341313" cy="227013"/>
              </a:xfrm>
              <a:custGeom>
                <a:avLst/>
                <a:gdLst>
                  <a:gd name="T0" fmla="*/ 0 w 215"/>
                  <a:gd name="T1" fmla="*/ 140 h 143"/>
                  <a:gd name="T2" fmla="*/ 0 w 215"/>
                  <a:gd name="T3" fmla="*/ 140 h 143"/>
                  <a:gd name="T4" fmla="*/ 19 w 215"/>
                  <a:gd name="T5" fmla="*/ 143 h 143"/>
                  <a:gd name="T6" fmla="*/ 37 w 215"/>
                  <a:gd name="T7" fmla="*/ 143 h 143"/>
                  <a:gd name="T8" fmla="*/ 55 w 215"/>
                  <a:gd name="T9" fmla="*/ 142 h 143"/>
                  <a:gd name="T10" fmla="*/ 71 w 215"/>
                  <a:gd name="T11" fmla="*/ 137 h 143"/>
                  <a:gd name="T12" fmla="*/ 88 w 215"/>
                  <a:gd name="T13" fmla="*/ 130 h 143"/>
                  <a:gd name="T14" fmla="*/ 103 w 215"/>
                  <a:gd name="T15" fmla="*/ 122 h 143"/>
                  <a:gd name="T16" fmla="*/ 118 w 215"/>
                  <a:gd name="T17" fmla="*/ 111 h 143"/>
                  <a:gd name="T18" fmla="*/ 133 w 215"/>
                  <a:gd name="T19" fmla="*/ 101 h 143"/>
                  <a:gd name="T20" fmla="*/ 147 w 215"/>
                  <a:gd name="T21" fmla="*/ 87 h 143"/>
                  <a:gd name="T22" fmla="*/ 159 w 215"/>
                  <a:gd name="T23" fmla="*/ 75 h 143"/>
                  <a:gd name="T24" fmla="*/ 182 w 215"/>
                  <a:gd name="T25" fmla="*/ 48 h 143"/>
                  <a:gd name="T26" fmla="*/ 200 w 215"/>
                  <a:gd name="T27" fmla="*/ 22 h 143"/>
                  <a:gd name="T28" fmla="*/ 215 w 215"/>
                  <a:gd name="T29" fmla="*/ 0 h 143"/>
                  <a:gd name="T30" fmla="*/ 215 w 215"/>
                  <a:gd name="T31" fmla="*/ 0 h 143"/>
                  <a:gd name="T32" fmla="*/ 189 w 215"/>
                  <a:gd name="T33" fmla="*/ 3 h 143"/>
                  <a:gd name="T34" fmla="*/ 160 w 215"/>
                  <a:gd name="T35" fmla="*/ 7 h 143"/>
                  <a:gd name="T36" fmla="*/ 129 w 215"/>
                  <a:gd name="T37" fmla="*/ 16 h 143"/>
                  <a:gd name="T38" fmla="*/ 112 w 215"/>
                  <a:gd name="T39" fmla="*/ 22 h 143"/>
                  <a:gd name="T40" fmla="*/ 96 w 215"/>
                  <a:gd name="T41" fmla="*/ 28 h 143"/>
                  <a:gd name="T42" fmla="*/ 80 w 215"/>
                  <a:gd name="T43" fmla="*/ 37 h 143"/>
                  <a:gd name="T44" fmla="*/ 64 w 215"/>
                  <a:gd name="T45" fmla="*/ 47 h 143"/>
                  <a:gd name="T46" fmla="*/ 50 w 215"/>
                  <a:gd name="T47" fmla="*/ 57 h 143"/>
                  <a:gd name="T48" fmla="*/ 37 w 215"/>
                  <a:gd name="T49" fmla="*/ 71 h 143"/>
                  <a:gd name="T50" fmla="*/ 25 w 215"/>
                  <a:gd name="T51" fmla="*/ 84 h 143"/>
                  <a:gd name="T52" fmla="*/ 14 w 215"/>
                  <a:gd name="T53" fmla="*/ 101 h 143"/>
                  <a:gd name="T54" fmla="*/ 7 w 215"/>
                  <a:gd name="T55" fmla="*/ 119 h 143"/>
                  <a:gd name="T56" fmla="*/ 0 w 215"/>
                  <a:gd name="T57" fmla="*/ 14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5" h="143">
                    <a:moveTo>
                      <a:pt x="0" y="140"/>
                    </a:moveTo>
                    <a:lnTo>
                      <a:pt x="0" y="140"/>
                    </a:lnTo>
                    <a:lnTo>
                      <a:pt x="19" y="143"/>
                    </a:lnTo>
                    <a:lnTo>
                      <a:pt x="37" y="143"/>
                    </a:lnTo>
                    <a:lnTo>
                      <a:pt x="55" y="142"/>
                    </a:lnTo>
                    <a:lnTo>
                      <a:pt x="71" y="137"/>
                    </a:lnTo>
                    <a:lnTo>
                      <a:pt x="88" y="130"/>
                    </a:lnTo>
                    <a:lnTo>
                      <a:pt x="103" y="122"/>
                    </a:lnTo>
                    <a:lnTo>
                      <a:pt x="118" y="111"/>
                    </a:lnTo>
                    <a:lnTo>
                      <a:pt x="133" y="101"/>
                    </a:lnTo>
                    <a:lnTo>
                      <a:pt x="147" y="87"/>
                    </a:lnTo>
                    <a:lnTo>
                      <a:pt x="159" y="75"/>
                    </a:lnTo>
                    <a:lnTo>
                      <a:pt x="182" y="48"/>
                    </a:lnTo>
                    <a:lnTo>
                      <a:pt x="200" y="22"/>
                    </a:lnTo>
                    <a:lnTo>
                      <a:pt x="215" y="0"/>
                    </a:lnTo>
                    <a:lnTo>
                      <a:pt x="215" y="0"/>
                    </a:lnTo>
                    <a:lnTo>
                      <a:pt x="189" y="3"/>
                    </a:lnTo>
                    <a:lnTo>
                      <a:pt x="160" y="7"/>
                    </a:lnTo>
                    <a:lnTo>
                      <a:pt x="129" y="16"/>
                    </a:lnTo>
                    <a:lnTo>
                      <a:pt x="112" y="22"/>
                    </a:lnTo>
                    <a:lnTo>
                      <a:pt x="96" y="28"/>
                    </a:lnTo>
                    <a:lnTo>
                      <a:pt x="80" y="37"/>
                    </a:lnTo>
                    <a:lnTo>
                      <a:pt x="64" y="47"/>
                    </a:lnTo>
                    <a:lnTo>
                      <a:pt x="50" y="57"/>
                    </a:lnTo>
                    <a:lnTo>
                      <a:pt x="37" y="71"/>
                    </a:lnTo>
                    <a:lnTo>
                      <a:pt x="25" y="84"/>
                    </a:lnTo>
                    <a:lnTo>
                      <a:pt x="14" y="101"/>
                    </a:lnTo>
                    <a:lnTo>
                      <a:pt x="7" y="119"/>
                    </a:lnTo>
                    <a:lnTo>
                      <a:pt x="0" y="140"/>
                    </a:lnTo>
                    <a:close/>
                  </a:path>
                </a:pathLst>
              </a:custGeom>
              <a:solidFill>
                <a:srgbClr val="DA908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87" name="Freeform 32"/>
            <p:cNvSpPr>
              <a:spLocks/>
            </p:cNvSpPr>
            <p:nvPr/>
          </p:nvSpPr>
          <p:spPr bwMode="auto">
            <a:xfrm>
              <a:off x="8022460" y="2907860"/>
              <a:ext cx="103321" cy="169070"/>
            </a:xfrm>
            <a:custGeom>
              <a:avLst/>
              <a:gdLst>
                <a:gd name="T0" fmla="*/ 26 w 44"/>
                <a:gd name="T1" fmla="*/ 0 h 72"/>
                <a:gd name="T2" fmla="*/ 26 w 44"/>
                <a:gd name="T3" fmla="*/ 0 h 72"/>
                <a:gd name="T4" fmla="*/ 22 w 44"/>
                <a:gd name="T5" fmla="*/ 0 h 72"/>
                <a:gd name="T6" fmla="*/ 16 w 44"/>
                <a:gd name="T7" fmla="*/ 2 h 72"/>
                <a:gd name="T8" fmla="*/ 8 w 44"/>
                <a:gd name="T9" fmla="*/ 8 h 72"/>
                <a:gd name="T10" fmla="*/ 2 w 44"/>
                <a:gd name="T11" fmla="*/ 20 h 72"/>
                <a:gd name="T12" fmla="*/ 0 w 44"/>
                <a:gd name="T13" fmla="*/ 34 h 72"/>
                <a:gd name="T14" fmla="*/ 0 w 44"/>
                <a:gd name="T15" fmla="*/ 34 h 72"/>
                <a:gd name="T16" fmla="*/ 0 w 44"/>
                <a:gd name="T17" fmla="*/ 48 h 72"/>
                <a:gd name="T18" fmla="*/ 4 w 44"/>
                <a:gd name="T19" fmla="*/ 60 h 72"/>
                <a:gd name="T20" fmla="*/ 10 w 44"/>
                <a:gd name="T21" fmla="*/ 68 h 72"/>
                <a:gd name="T22" fmla="*/ 14 w 44"/>
                <a:gd name="T23" fmla="*/ 70 h 72"/>
                <a:gd name="T24" fmla="*/ 18 w 44"/>
                <a:gd name="T25" fmla="*/ 72 h 72"/>
                <a:gd name="T26" fmla="*/ 18 w 44"/>
                <a:gd name="T27" fmla="*/ 72 h 72"/>
                <a:gd name="T28" fmla="*/ 22 w 44"/>
                <a:gd name="T29" fmla="*/ 72 h 72"/>
                <a:gd name="T30" fmla="*/ 28 w 44"/>
                <a:gd name="T31" fmla="*/ 70 h 72"/>
                <a:gd name="T32" fmla="*/ 36 w 44"/>
                <a:gd name="T33" fmla="*/ 64 h 72"/>
                <a:gd name="T34" fmla="*/ 42 w 44"/>
                <a:gd name="T35" fmla="*/ 52 h 72"/>
                <a:gd name="T36" fmla="*/ 44 w 44"/>
                <a:gd name="T37" fmla="*/ 38 h 72"/>
                <a:gd name="T38" fmla="*/ 44 w 44"/>
                <a:gd name="T39" fmla="*/ 38 h 72"/>
                <a:gd name="T40" fmla="*/ 44 w 44"/>
                <a:gd name="T41" fmla="*/ 24 h 72"/>
                <a:gd name="T42" fmla="*/ 40 w 44"/>
                <a:gd name="T43" fmla="*/ 12 h 72"/>
                <a:gd name="T44" fmla="*/ 34 w 44"/>
                <a:gd name="T45" fmla="*/ 4 h 72"/>
                <a:gd name="T46" fmla="*/ 30 w 44"/>
                <a:gd name="T47" fmla="*/ 0 h 72"/>
                <a:gd name="T48" fmla="*/ 26 w 44"/>
                <a:gd name="T49" fmla="*/ 0 h 72"/>
                <a:gd name="T50" fmla="*/ 26 w 44"/>
                <a:gd name="T5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72">
                  <a:moveTo>
                    <a:pt x="26" y="0"/>
                  </a:moveTo>
                  <a:lnTo>
                    <a:pt x="26" y="0"/>
                  </a:lnTo>
                  <a:lnTo>
                    <a:pt x="22" y="0"/>
                  </a:lnTo>
                  <a:lnTo>
                    <a:pt x="16" y="2"/>
                  </a:lnTo>
                  <a:lnTo>
                    <a:pt x="8" y="8"/>
                  </a:lnTo>
                  <a:lnTo>
                    <a:pt x="2" y="20"/>
                  </a:lnTo>
                  <a:lnTo>
                    <a:pt x="0" y="34"/>
                  </a:lnTo>
                  <a:lnTo>
                    <a:pt x="0" y="34"/>
                  </a:lnTo>
                  <a:lnTo>
                    <a:pt x="0" y="48"/>
                  </a:lnTo>
                  <a:lnTo>
                    <a:pt x="4" y="60"/>
                  </a:lnTo>
                  <a:lnTo>
                    <a:pt x="10" y="68"/>
                  </a:lnTo>
                  <a:lnTo>
                    <a:pt x="14" y="70"/>
                  </a:lnTo>
                  <a:lnTo>
                    <a:pt x="18" y="72"/>
                  </a:lnTo>
                  <a:lnTo>
                    <a:pt x="18" y="72"/>
                  </a:lnTo>
                  <a:lnTo>
                    <a:pt x="22" y="72"/>
                  </a:lnTo>
                  <a:lnTo>
                    <a:pt x="28" y="70"/>
                  </a:lnTo>
                  <a:lnTo>
                    <a:pt x="36" y="64"/>
                  </a:lnTo>
                  <a:lnTo>
                    <a:pt x="42" y="52"/>
                  </a:lnTo>
                  <a:lnTo>
                    <a:pt x="44" y="38"/>
                  </a:lnTo>
                  <a:lnTo>
                    <a:pt x="44" y="38"/>
                  </a:lnTo>
                  <a:lnTo>
                    <a:pt x="44" y="24"/>
                  </a:lnTo>
                  <a:lnTo>
                    <a:pt x="40" y="12"/>
                  </a:lnTo>
                  <a:lnTo>
                    <a:pt x="34" y="4"/>
                  </a:lnTo>
                  <a:lnTo>
                    <a:pt x="30" y="0"/>
                  </a:lnTo>
                  <a:lnTo>
                    <a:pt x="26" y="0"/>
                  </a:lnTo>
                  <a:lnTo>
                    <a:pt x="26" y="0"/>
                  </a:lnTo>
                  <a:close/>
                </a:path>
              </a:pathLst>
            </a:custGeom>
            <a:solidFill>
              <a:srgbClr val="A7A9A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8" name="Freeform 33"/>
            <p:cNvSpPr>
              <a:spLocks/>
            </p:cNvSpPr>
            <p:nvPr/>
          </p:nvSpPr>
          <p:spPr bwMode="auto">
            <a:xfrm>
              <a:off x="8379386" y="2936039"/>
              <a:ext cx="98624" cy="173766"/>
            </a:xfrm>
            <a:custGeom>
              <a:avLst/>
              <a:gdLst>
                <a:gd name="T0" fmla="*/ 26 w 42"/>
                <a:gd name="T1" fmla="*/ 0 h 74"/>
                <a:gd name="T2" fmla="*/ 26 w 42"/>
                <a:gd name="T3" fmla="*/ 0 h 74"/>
                <a:gd name="T4" fmla="*/ 20 w 42"/>
                <a:gd name="T5" fmla="*/ 2 h 74"/>
                <a:gd name="T6" fmla="*/ 16 w 42"/>
                <a:gd name="T7" fmla="*/ 2 h 74"/>
                <a:gd name="T8" fmla="*/ 8 w 42"/>
                <a:gd name="T9" fmla="*/ 10 h 74"/>
                <a:gd name="T10" fmla="*/ 4 w 42"/>
                <a:gd name="T11" fmla="*/ 22 h 74"/>
                <a:gd name="T12" fmla="*/ 0 w 42"/>
                <a:gd name="T13" fmla="*/ 36 h 74"/>
                <a:gd name="T14" fmla="*/ 0 w 42"/>
                <a:gd name="T15" fmla="*/ 36 h 74"/>
                <a:gd name="T16" fmla="*/ 0 w 42"/>
                <a:gd name="T17" fmla="*/ 50 h 74"/>
                <a:gd name="T18" fmla="*/ 4 w 42"/>
                <a:gd name="T19" fmla="*/ 62 h 74"/>
                <a:gd name="T20" fmla="*/ 10 w 42"/>
                <a:gd name="T21" fmla="*/ 70 h 74"/>
                <a:gd name="T22" fmla="*/ 14 w 42"/>
                <a:gd name="T23" fmla="*/ 72 h 74"/>
                <a:gd name="T24" fmla="*/ 18 w 42"/>
                <a:gd name="T25" fmla="*/ 74 h 74"/>
                <a:gd name="T26" fmla="*/ 18 w 42"/>
                <a:gd name="T27" fmla="*/ 74 h 74"/>
                <a:gd name="T28" fmla="*/ 22 w 42"/>
                <a:gd name="T29" fmla="*/ 74 h 74"/>
                <a:gd name="T30" fmla="*/ 26 w 42"/>
                <a:gd name="T31" fmla="*/ 72 h 74"/>
                <a:gd name="T32" fmla="*/ 34 w 42"/>
                <a:gd name="T33" fmla="*/ 64 h 74"/>
                <a:gd name="T34" fmla="*/ 40 w 42"/>
                <a:gd name="T35" fmla="*/ 54 h 74"/>
                <a:gd name="T36" fmla="*/ 42 w 42"/>
                <a:gd name="T37" fmla="*/ 40 h 74"/>
                <a:gd name="T38" fmla="*/ 42 w 42"/>
                <a:gd name="T39" fmla="*/ 40 h 74"/>
                <a:gd name="T40" fmla="*/ 42 w 42"/>
                <a:gd name="T41" fmla="*/ 26 h 74"/>
                <a:gd name="T42" fmla="*/ 40 w 42"/>
                <a:gd name="T43" fmla="*/ 14 h 74"/>
                <a:gd name="T44" fmla="*/ 34 w 42"/>
                <a:gd name="T45" fmla="*/ 4 h 74"/>
                <a:gd name="T46" fmla="*/ 30 w 42"/>
                <a:gd name="T47" fmla="*/ 2 h 74"/>
                <a:gd name="T48" fmla="*/ 26 w 42"/>
                <a:gd name="T49" fmla="*/ 0 h 74"/>
                <a:gd name="T50" fmla="*/ 26 w 42"/>
                <a:gd name="T5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 h="74">
                  <a:moveTo>
                    <a:pt x="26" y="0"/>
                  </a:moveTo>
                  <a:lnTo>
                    <a:pt x="26" y="0"/>
                  </a:lnTo>
                  <a:lnTo>
                    <a:pt x="20" y="2"/>
                  </a:lnTo>
                  <a:lnTo>
                    <a:pt x="16" y="2"/>
                  </a:lnTo>
                  <a:lnTo>
                    <a:pt x="8" y="10"/>
                  </a:lnTo>
                  <a:lnTo>
                    <a:pt x="4" y="22"/>
                  </a:lnTo>
                  <a:lnTo>
                    <a:pt x="0" y="36"/>
                  </a:lnTo>
                  <a:lnTo>
                    <a:pt x="0" y="36"/>
                  </a:lnTo>
                  <a:lnTo>
                    <a:pt x="0" y="50"/>
                  </a:lnTo>
                  <a:lnTo>
                    <a:pt x="4" y="62"/>
                  </a:lnTo>
                  <a:lnTo>
                    <a:pt x="10" y="70"/>
                  </a:lnTo>
                  <a:lnTo>
                    <a:pt x="14" y="72"/>
                  </a:lnTo>
                  <a:lnTo>
                    <a:pt x="18" y="74"/>
                  </a:lnTo>
                  <a:lnTo>
                    <a:pt x="18" y="74"/>
                  </a:lnTo>
                  <a:lnTo>
                    <a:pt x="22" y="74"/>
                  </a:lnTo>
                  <a:lnTo>
                    <a:pt x="26" y="72"/>
                  </a:lnTo>
                  <a:lnTo>
                    <a:pt x="34" y="64"/>
                  </a:lnTo>
                  <a:lnTo>
                    <a:pt x="40" y="54"/>
                  </a:lnTo>
                  <a:lnTo>
                    <a:pt x="42" y="40"/>
                  </a:lnTo>
                  <a:lnTo>
                    <a:pt x="42" y="40"/>
                  </a:lnTo>
                  <a:lnTo>
                    <a:pt x="42" y="26"/>
                  </a:lnTo>
                  <a:lnTo>
                    <a:pt x="40" y="14"/>
                  </a:lnTo>
                  <a:lnTo>
                    <a:pt x="34" y="4"/>
                  </a:lnTo>
                  <a:lnTo>
                    <a:pt x="30" y="2"/>
                  </a:lnTo>
                  <a:lnTo>
                    <a:pt x="26" y="0"/>
                  </a:lnTo>
                  <a:lnTo>
                    <a:pt x="26" y="0"/>
                  </a:lnTo>
                  <a:close/>
                </a:path>
              </a:pathLst>
            </a:custGeom>
            <a:solidFill>
              <a:srgbClr val="A7A9A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9" name="Freeform 34"/>
            <p:cNvSpPr>
              <a:spLocks/>
            </p:cNvSpPr>
            <p:nvPr/>
          </p:nvSpPr>
          <p:spPr bwMode="auto">
            <a:xfrm>
              <a:off x="8041246" y="2907860"/>
              <a:ext cx="70446" cy="140892"/>
            </a:xfrm>
            <a:custGeom>
              <a:avLst/>
              <a:gdLst>
                <a:gd name="T0" fmla="*/ 30 w 30"/>
                <a:gd name="T1" fmla="*/ 32 h 60"/>
                <a:gd name="T2" fmla="*/ 30 w 30"/>
                <a:gd name="T3" fmla="*/ 32 h 60"/>
                <a:gd name="T4" fmla="*/ 26 w 30"/>
                <a:gd name="T5" fmla="*/ 44 h 60"/>
                <a:gd name="T6" fmla="*/ 22 w 30"/>
                <a:gd name="T7" fmla="*/ 52 h 60"/>
                <a:gd name="T8" fmla="*/ 18 w 30"/>
                <a:gd name="T9" fmla="*/ 58 h 60"/>
                <a:gd name="T10" fmla="*/ 12 w 30"/>
                <a:gd name="T11" fmla="*/ 60 h 60"/>
                <a:gd name="T12" fmla="*/ 12 w 30"/>
                <a:gd name="T13" fmla="*/ 60 h 60"/>
                <a:gd name="T14" fmla="*/ 6 w 30"/>
                <a:gd name="T15" fmla="*/ 58 h 60"/>
                <a:gd name="T16" fmla="*/ 2 w 30"/>
                <a:gd name="T17" fmla="*/ 50 h 60"/>
                <a:gd name="T18" fmla="*/ 0 w 30"/>
                <a:gd name="T19" fmla="*/ 40 h 60"/>
                <a:gd name="T20" fmla="*/ 0 w 30"/>
                <a:gd name="T21" fmla="*/ 28 h 60"/>
                <a:gd name="T22" fmla="*/ 0 w 30"/>
                <a:gd name="T23" fmla="*/ 28 h 60"/>
                <a:gd name="T24" fmla="*/ 2 w 30"/>
                <a:gd name="T25" fmla="*/ 16 h 60"/>
                <a:gd name="T26" fmla="*/ 6 w 30"/>
                <a:gd name="T27" fmla="*/ 8 h 60"/>
                <a:gd name="T28" fmla="*/ 12 w 30"/>
                <a:gd name="T29" fmla="*/ 2 h 60"/>
                <a:gd name="T30" fmla="*/ 18 w 30"/>
                <a:gd name="T31" fmla="*/ 0 h 60"/>
                <a:gd name="T32" fmla="*/ 18 w 30"/>
                <a:gd name="T33" fmla="*/ 0 h 60"/>
                <a:gd name="T34" fmla="*/ 24 w 30"/>
                <a:gd name="T35" fmla="*/ 2 h 60"/>
                <a:gd name="T36" fmla="*/ 28 w 30"/>
                <a:gd name="T37" fmla="*/ 10 h 60"/>
                <a:gd name="T38" fmla="*/ 30 w 30"/>
                <a:gd name="T39" fmla="*/ 20 h 60"/>
                <a:gd name="T40" fmla="*/ 30 w 30"/>
                <a:gd name="T41"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60">
                  <a:moveTo>
                    <a:pt x="30" y="32"/>
                  </a:moveTo>
                  <a:lnTo>
                    <a:pt x="30" y="32"/>
                  </a:lnTo>
                  <a:lnTo>
                    <a:pt x="26" y="44"/>
                  </a:lnTo>
                  <a:lnTo>
                    <a:pt x="22" y="52"/>
                  </a:lnTo>
                  <a:lnTo>
                    <a:pt x="18" y="58"/>
                  </a:lnTo>
                  <a:lnTo>
                    <a:pt x="12" y="60"/>
                  </a:lnTo>
                  <a:lnTo>
                    <a:pt x="12" y="60"/>
                  </a:lnTo>
                  <a:lnTo>
                    <a:pt x="6" y="58"/>
                  </a:lnTo>
                  <a:lnTo>
                    <a:pt x="2" y="50"/>
                  </a:lnTo>
                  <a:lnTo>
                    <a:pt x="0" y="40"/>
                  </a:lnTo>
                  <a:lnTo>
                    <a:pt x="0" y="28"/>
                  </a:lnTo>
                  <a:lnTo>
                    <a:pt x="0" y="28"/>
                  </a:lnTo>
                  <a:lnTo>
                    <a:pt x="2" y="16"/>
                  </a:lnTo>
                  <a:lnTo>
                    <a:pt x="6" y="8"/>
                  </a:lnTo>
                  <a:lnTo>
                    <a:pt x="12" y="2"/>
                  </a:lnTo>
                  <a:lnTo>
                    <a:pt x="18" y="0"/>
                  </a:lnTo>
                  <a:lnTo>
                    <a:pt x="18" y="0"/>
                  </a:lnTo>
                  <a:lnTo>
                    <a:pt x="24" y="2"/>
                  </a:lnTo>
                  <a:lnTo>
                    <a:pt x="28" y="10"/>
                  </a:lnTo>
                  <a:lnTo>
                    <a:pt x="30" y="20"/>
                  </a:lnTo>
                  <a:lnTo>
                    <a:pt x="30" y="32"/>
                  </a:lnTo>
                  <a:close/>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0" name="Freeform 38"/>
            <p:cNvSpPr>
              <a:spLocks/>
            </p:cNvSpPr>
            <p:nvPr/>
          </p:nvSpPr>
          <p:spPr bwMode="auto">
            <a:xfrm>
              <a:off x="8398171" y="2940735"/>
              <a:ext cx="70446" cy="140892"/>
            </a:xfrm>
            <a:custGeom>
              <a:avLst/>
              <a:gdLst>
                <a:gd name="T0" fmla="*/ 28 w 30"/>
                <a:gd name="T1" fmla="*/ 32 h 60"/>
                <a:gd name="T2" fmla="*/ 28 w 30"/>
                <a:gd name="T3" fmla="*/ 32 h 60"/>
                <a:gd name="T4" fmla="*/ 26 w 30"/>
                <a:gd name="T5" fmla="*/ 44 h 60"/>
                <a:gd name="T6" fmla="*/ 22 w 30"/>
                <a:gd name="T7" fmla="*/ 52 h 60"/>
                <a:gd name="T8" fmla="*/ 18 w 30"/>
                <a:gd name="T9" fmla="*/ 58 h 60"/>
                <a:gd name="T10" fmla="*/ 12 w 30"/>
                <a:gd name="T11" fmla="*/ 60 h 60"/>
                <a:gd name="T12" fmla="*/ 12 w 30"/>
                <a:gd name="T13" fmla="*/ 60 h 60"/>
                <a:gd name="T14" fmla="*/ 6 w 30"/>
                <a:gd name="T15" fmla="*/ 58 h 60"/>
                <a:gd name="T16" fmla="*/ 2 w 30"/>
                <a:gd name="T17" fmla="*/ 50 h 60"/>
                <a:gd name="T18" fmla="*/ 0 w 30"/>
                <a:gd name="T19" fmla="*/ 40 h 60"/>
                <a:gd name="T20" fmla="*/ 0 w 30"/>
                <a:gd name="T21" fmla="*/ 28 h 60"/>
                <a:gd name="T22" fmla="*/ 0 w 30"/>
                <a:gd name="T23" fmla="*/ 28 h 60"/>
                <a:gd name="T24" fmla="*/ 2 w 30"/>
                <a:gd name="T25" fmla="*/ 16 h 60"/>
                <a:gd name="T26" fmla="*/ 6 w 30"/>
                <a:gd name="T27" fmla="*/ 8 h 60"/>
                <a:gd name="T28" fmla="*/ 12 w 30"/>
                <a:gd name="T29" fmla="*/ 2 h 60"/>
                <a:gd name="T30" fmla="*/ 18 w 30"/>
                <a:gd name="T31" fmla="*/ 0 h 60"/>
                <a:gd name="T32" fmla="*/ 18 w 30"/>
                <a:gd name="T33" fmla="*/ 0 h 60"/>
                <a:gd name="T34" fmla="*/ 24 w 30"/>
                <a:gd name="T35" fmla="*/ 2 h 60"/>
                <a:gd name="T36" fmla="*/ 28 w 30"/>
                <a:gd name="T37" fmla="*/ 10 h 60"/>
                <a:gd name="T38" fmla="*/ 30 w 30"/>
                <a:gd name="T39" fmla="*/ 20 h 60"/>
                <a:gd name="T40" fmla="*/ 28 w 30"/>
                <a:gd name="T41"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60">
                  <a:moveTo>
                    <a:pt x="28" y="32"/>
                  </a:moveTo>
                  <a:lnTo>
                    <a:pt x="28" y="32"/>
                  </a:lnTo>
                  <a:lnTo>
                    <a:pt x="26" y="44"/>
                  </a:lnTo>
                  <a:lnTo>
                    <a:pt x="22" y="52"/>
                  </a:lnTo>
                  <a:lnTo>
                    <a:pt x="18" y="58"/>
                  </a:lnTo>
                  <a:lnTo>
                    <a:pt x="12" y="60"/>
                  </a:lnTo>
                  <a:lnTo>
                    <a:pt x="12" y="60"/>
                  </a:lnTo>
                  <a:lnTo>
                    <a:pt x="6" y="58"/>
                  </a:lnTo>
                  <a:lnTo>
                    <a:pt x="2" y="50"/>
                  </a:lnTo>
                  <a:lnTo>
                    <a:pt x="0" y="40"/>
                  </a:lnTo>
                  <a:lnTo>
                    <a:pt x="0" y="28"/>
                  </a:lnTo>
                  <a:lnTo>
                    <a:pt x="0" y="28"/>
                  </a:lnTo>
                  <a:lnTo>
                    <a:pt x="2" y="16"/>
                  </a:lnTo>
                  <a:lnTo>
                    <a:pt x="6" y="8"/>
                  </a:lnTo>
                  <a:lnTo>
                    <a:pt x="12" y="2"/>
                  </a:lnTo>
                  <a:lnTo>
                    <a:pt x="18" y="0"/>
                  </a:lnTo>
                  <a:lnTo>
                    <a:pt x="18" y="0"/>
                  </a:lnTo>
                  <a:lnTo>
                    <a:pt x="24" y="2"/>
                  </a:lnTo>
                  <a:lnTo>
                    <a:pt x="28" y="10"/>
                  </a:lnTo>
                  <a:lnTo>
                    <a:pt x="30" y="20"/>
                  </a:lnTo>
                  <a:lnTo>
                    <a:pt x="28" y="32"/>
                  </a:lnTo>
                  <a:close/>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1" name="Freeform 124"/>
            <p:cNvSpPr>
              <a:spLocks/>
            </p:cNvSpPr>
            <p:nvPr/>
          </p:nvSpPr>
          <p:spPr bwMode="auto">
            <a:xfrm>
              <a:off x="8108201" y="3574139"/>
              <a:ext cx="247241" cy="292511"/>
            </a:xfrm>
            <a:custGeom>
              <a:avLst/>
              <a:gdLst>
                <a:gd name="T0" fmla="*/ 130 w 142"/>
                <a:gd name="T1" fmla="*/ 98 h 168"/>
                <a:gd name="T2" fmla="*/ 16 w 142"/>
                <a:gd name="T3" fmla="*/ 0 h 168"/>
                <a:gd name="T4" fmla="*/ 0 w 142"/>
                <a:gd name="T5" fmla="*/ 64 h 168"/>
                <a:gd name="T6" fmla="*/ 142 w 142"/>
                <a:gd name="T7" fmla="*/ 168 h 168"/>
                <a:gd name="T8" fmla="*/ 130 w 142"/>
                <a:gd name="T9" fmla="*/ 98 h 168"/>
              </a:gdLst>
              <a:ahLst/>
              <a:cxnLst>
                <a:cxn ang="0">
                  <a:pos x="T0" y="T1"/>
                </a:cxn>
                <a:cxn ang="0">
                  <a:pos x="T2" y="T3"/>
                </a:cxn>
                <a:cxn ang="0">
                  <a:pos x="T4" y="T5"/>
                </a:cxn>
                <a:cxn ang="0">
                  <a:pos x="T6" y="T7"/>
                </a:cxn>
                <a:cxn ang="0">
                  <a:pos x="T8" y="T9"/>
                </a:cxn>
              </a:cxnLst>
              <a:rect l="0" t="0" r="r" b="b"/>
              <a:pathLst>
                <a:path w="142" h="168">
                  <a:moveTo>
                    <a:pt x="130" y="98"/>
                  </a:moveTo>
                  <a:lnTo>
                    <a:pt x="16" y="0"/>
                  </a:lnTo>
                  <a:lnTo>
                    <a:pt x="0" y="64"/>
                  </a:lnTo>
                  <a:lnTo>
                    <a:pt x="142" y="168"/>
                  </a:lnTo>
                  <a:lnTo>
                    <a:pt x="130" y="98"/>
                  </a:lnTo>
                  <a:close/>
                </a:path>
              </a:pathLst>
            </a:custGeom>
            <a:solidFill>
              <a:srgbClr val="51A1D2"/>
            </a:solidFill>
            <a:ln>
              <a:noFill/>
            </a:ln>
          </p:spPr>
          <p:txBody>
            <a:bodyPr vert="horz" wrap="square" lIns="91440" tIns="45720" rIns="91440" bIns="45720" numCol="1" anchor="t" anchorCtr="0" compatLnSpc="1">
              <a:prstTxWarp prst="textNoShape">
                <a:avLst/>
              </a:prstTxWarp>
            </a:bodyPr>
            <a:lstStyle/>
            <a:p>
              <a:endParaRPr lang="en-AU"/>
            </a:p>
          </p:txBody>
        </p:sp>
        <p:sp>
          <p:nvSpPr>
            <p:cNvPr id="92" name="Freeform 106"/>
            <p:cNvSpPr>
              <a:spLocks/>
            </p:cNvSpPr>
            <p:nvPr/>
          </p:nvSpPr>
          <p:spPr bwMode="auto">
            <a:xfrm>
              <a:off x="8078603" y="3675277"/>
              <a:ext cx="219383" cy="59199"/>
            </a:xfrm>
            <a:custGeom>
              <a:avLst/>
              <a:gdLst>
                <a:gd name="T0" fmla="*/ 126 w 126"/>
                <a:gd name="T1" fmla="*/ 20 h 34"/>
                <a:gd name="T2" fmla="*/ 126 w 126"/>
                <a:gd name="T3" fmla="*/ 20 h 34"/>
                <a:gd name="T4" fmla="*/ 126 w 126"/>
                <a:gd name="T5" fmla="*/ 26 h 34"/>
                <a:gd name="T6" fmla="*/ 122 w 126"/>
                <a:gd name="T7" fmla="*/ 30 h 34"/>
                <a:gd name="T8" fmla="*/ 118 w 126"/>
                <a:gd name="T9" fmla="*/ 34 h 34"/>
                <a:gd name="T10" fmla="*/ 112 w 126"/>
                <a:gd name="T11" fmla="*/ 34 h 34"/>
                <a:gd name="T12" fmla="*/ 12 w 126"/>
                <a:gd name="T13" fmla="*/ 30 h 34"/>
                <a:gd name="T14" fmla="*/ 12 w 126"/>
                <a:gd name="T15" fmla="*/ 30 h 34"/>
                <a:gd name="T16" fmla="*/ 8 w 126"/>
                <a:gd name="T17" fmla="*/ 28 h 34"/>
                <a:gd name="T18" fmla="*/ 4 w 126"/>
                <a:gd name="T19" fmla="*/ 24 h 34"/>
                <a:gd name="T20" fmla="*/ 0 w 126"/>
                <a:gd name="T21" fmla="*/ 20 h 34"/>
                <a:gd name="T22" fmla="*/ 0 w 126"/>
                <a:gd name="T23" fmla="*/ 14 h 34"/>
                <a:gd name="T24" fmla="*/ 0 w 126"/>
                <a:gd name="T25" fmla="*/ 14 h 34"/>
                <a:gd name="T26" fmla="*/ 2 w 126"/>
                <a:gd name="T27" fmla="*/ 8 h 34"/>
                <a:gd name="T28" fmla="*/ 4 w 126"/>
                <a:gd name="T29" fmla="*/ 4 h 34"/>
                <a:gd name="T30" fmla="*/ 8 w 126"/>
                <a:gd name="T31" fmla="*/ 0 h 34"/>
                <a:gd name="T32" fmla="*/ 14 w 126"/>
                <a:gd name="T33" fmla="*/ 0 h 34"/>
                <a:gd name="T34" fmla="*/ 114 w 126"/>
                <a:gd name="T35" fmla="*/ 4 h 34"/>
                <a:gd name="T36" fmla="*/ 114 w 126"/>
                <a:gd name="T37" fmla="*/ 4 h 34"/>
                <a:gd name="T38" fmla="*/ 120 w 126"/>
                <a:gd name="T39" fmla="*/ 6 h 34"/>
                <a:gd name="T40" fmla="*/ 124 w 126"/>
                <a:gd name="T41" fmla="*/ 10 h 34"/>
                <a:gd name="T42" fmla="*/ 126 w 126"/>
                <a:gd name="T43" fmla="*/ 14 h 34"/>
                <a:gd name="T44" fmla="*/ 126 w 126"/>
                <a:gd name="T45"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 h="34">
                  <a:moveTo>
                    <a:pt x="126" y="20"/>
                  </a:moveTo>
                  <a:lnTo>
                    <a:pt x="126" y="20"/>
                  </a:lnTo>
                  <a:lnTo>
                    <a:pt x="126" y="26"/>
                  </a:lnTo>
                  <a:lnTo>
                    <a:pt x="122" y="30"/>
                  </a:lnTo>
                  <a:lnTo>
                    <a:pt x="118" y="34"/>
                  </a:lnTo>
                  <a:lnTo>
                    <a:pt x="112" y="34"/>
                  </a:lnTo>
                  <a:lnTo>
                    <a:pt x="12" y="30"/>
                  </a:lnTo>
                  <a:lnTo>
                    <a:pt x="12" y="30"/>
                  </a:lnTo>
                  <a:lnTo>
                    <a:pt x="8" y="28"/>
                  </a:lnTo>
                  <a:lnTo>
                    <a:pt x="4" y="24"/>
                  </a:lnTo>
                  <a:lnTo>
                    <a:pt x="0" y="20"/>
                  </a:lnTo>
                  <a:lnTo>
                    <a:pt x="0" y="14"/>
                  </a:lnTo>
                  <a:lnTo>
                    <a:pt x="0" y="14"/>
                  </a:lnTo>
                  <a:lnTo>
                    <a:pt x="2" y="8"/>
                  </a:lnTo>
                  <a:lnTo>
                    <a:pt x="4" y="4"/>
                  </a:lnTo>
                  <a:lnTo>
                    <a:pt x="8" y="0"/>
                  </a:lnTo>
                  <a:lnTo>
                    <a:pt x="14" y="0"/>
                  </a:lnTo>
                  <a:lnTo>
                    <a:pt x="114" y="4"/>
                  </a:lnTo>
                  <a:lnTo>
                    <a:pt x="114" y="4"/>
                  </a:lnTo>
                  <a:lnTo>
                    <a:pt x="120" y="6"/>
                  </a:lnTo>
                  <a:lnTo>
                    <a:pt x="124" y="10"/>
                  </a:lnTo>
                  <a:lnTo>
                    <a:pt x="126" y="14"/>
                  </a:lnTo>
                  <a:lnTo>
                    <a:pt x="126" y="20"/>
                  </a:lnTo>
                  <a:close/>
                </a:path>
              </a:pathLst>
            </a:custGeom>
            <a:solidFill>
              <a:srgbClr val="FAA82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3" name="Freeform 108"/>
            <p:cNvSpPr>
              <a:spLocks/>
            </p:cNvSpPr>
            <p:nvPr/>
          </p:nvSpPr>
          <p:spPr bwMode="auto">
            <a:xfrm>
              <a:off x="8109943" y="3685724"/>
              <a:ext cx="66163" cy="34823"/>
            </a:xfrm>
            <a:custGeom>
              <a:avLst/>
              <a:gdLst>
                <a:gd name="T0" fmla="*/ 38 w 38"/>
                <a:gd name="T1" fmla="*/ 12 h 20"/>
                <a:gd name="T2" fmla="*/ 38 w 38"/>
                <a:gd name="T3" fmla="*/ 12 h 20"/>
                <a:gd name="T4" fmla="*/ 36 w 38"/>
                <a:gd name="T5" fmla="*/ 18 h 20"/>
                <a:gd name="T6" fmla="*/ 34 w 38"/>
                <a:gd name="T7" fmla="*/ 20 h 20"/>
                <a:gd name="T8" fmla="*/ 2 w 38"/>
                <a:gd name="T9" fmla="*/ 18 h 20"/>
                <a:gd name="T10" fmla="*/ 2 w 38"/>
                <a:gd name="T11" fmla="*/ 18 h 20"/>
                <a:gd name="T12" fmla="*/ 0 w 38"/>
                <a:gd name="T13" fmla="*/ 16 h 20"/>
                <a:gd name="T14" fmla="*/ 0 w 38"/>
                <a:gd name="T15" fmla="*/ 10 h 20"/>
                <a:gd name="T16" fmla="*/ 0 w 38"/>
                <a:gd name="T17" fmla="*/ 10 h 20"/>
                <a:gd name="T18" fmla="*/ 0 w 38"/>
                <a:gd name="T19" fmla="*/ 2 h 20"/>
                <a:gd name="T20" fmla="*/ 4 w 38"/>
                <a:gd name="T21" fmla="*/ 0 h 20"/>
                <a:gd name="T22" fmla="*/ 34 w 38"/>
                <a:gd name="T23" fmla="*/ 2 h 20"/>
                <a:gd name="T24" fmla="*/ 34 w 38"/>
                <a:gd name="T25" fmla="*/ 2 h 20"/>
                <a:gd name="T26" fmla="*/ 38 w 38"/>
                <a:gd name="T27" fmla="*/ 4 h 20"/>
                <a:gd name="T28" fmla="*/ 38 w 38"/>
                <a:gd name="T29"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0">
                  <a:moveTo>
                    <a:pt x="38" y="12"/>
                  </a:moveTo>
                  <a:lnTo>
                    <a:pt x="38" y="12"/>
                  </a:lnTo>
                  <a:lnTo>
                    <a:pt x="36" y="18"/>
                  </a:lnTo>
                  <a:lnTo>
                    <a:pt x="34" y="20"/>
                  </a:lnTo>
                  <a:lnTo>
                    <a:pt x="2" y="18"/>
                  </a:lnTo>
                  <a:lnTo>
                    <a:pt x="2" y="18"/>
                  </a:lnTo>
                  <a:lnTo>
                    <a:pt x="0" y="16"/>
                  </a:lnTo>
                  <a:lnTo>
                    <a:pt x="0" y="10"/>
                  </a:lnTo>
                  <a:lnTo>
                    <a:pt x="0" y="10"/>
                  </a:lnTo>
                  <a:lnTo>
                    <a:pt x="0" y="2"/>
                  </a:lnTo>
                  <a:lnTo>
                    <a:pt x="4" y="0"/>
                  </a:lnTo>
                  <a:lnTo>
                    <a:pt x="34" y="2"/>
                  </a:lnTo>
                  <a:lnTo>
                    <a:pt x="34" y="2"/>
                  </a:lnTo>
                  <a:lnTo>
                    <a:pt x="38" y="4"/>
                  </a:lnTo>
                  <a:lnTo>
                    <a:pt x="38"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nvGrpSpPr>
            <p:cNvPr id="94" name="Group 93"/>
            <p:cNvGrpSpPr/>
            <p:nvPr/>
          </p:nvGrpSpPr>
          <p:grpSpPr>
            <a:xfrm flipH="1">
              <a:off x="8485198" y="2799316"/>
              <a:ext cx="1085097" cy="1652875"/>
              <a:chOff x="9536247" y="1025439"/>
              <a:chExt cx="1133127" cy="1726037"/>
            </a:xfrm>
          </p:grpSpPr>
          <p:sp>
            <p:nvSpPr>
              <p:cNvPr id="95" name="Oval 94"/>
              <p:cNvSpPr/>
              <p:nvPr/>
            </p:nvSpPr>
            <p:spPr>
              <a:xfrm>
                <a:off x="9536247" y="1618349"/>
                <a:ext cx="1133127" cy="1133127"/>
              </a:xfrm>
              <a:prstGeom prst="ellipse">
                <a:avLst/>
              </a:prstGeom>
              <a:solidFill>
                <a:srgbClr val="E93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96" name="Group 95"/>
              <p:cNvGrpSpPr/>
              <p:nvPr/>
            </p:nvGrpSpPr>
            <p:grpSpPr>
              <a:xfrm rot="21023609" flipH="1">
                <a:off x="9547689" y="1025439"/>
                <a:ext cx="988535" cy="1704371"/>
                <a:chOff x="3067050" y="2759075"/>
                <a:chExt cx="736600" cy="1270000"/>
              </a:xfrm>
            </p:grpSpPr>
            <p:sp>
              <p:nvSpPr>
                <p:cNvPr id="97" name="Freeform 96"/>
                <p:cNvSpPr>
                  <a:spLocks/>
                </p:cNvSpPr>
                <p:nvPr/>
              </p:nvSpPr>
              <p:spPr bwMode="auto">
                <a:xfrm>
                  <a:off x="3067050" y="2759075"/>
                  <a:ext cx="574675" cy="1260475"/>
                </a:xfrm>
                <a:custGeom>
                  <a:avLst/>
                  <a:gdLst>
                    <a:gd name="T0" fmla="*/ 282 w 362"/>
                    <a:gd name="T1" fmla="*/ 0 h 794"/>
                    <a:gd name="T2" fmla="*/ 258 w 362"/>
                    <a:gd name="T3" fmla="*/ 0 h 794"/>
                    <a:gd name="T4" fmla="*/ 240 w 362"/>
                    <a:gd name="T5" fmla="*/ 10 h 794"/>
                    <a:gd name="T6" fmla="*/ 222 w 362"/>
                    <a:gd name="T7" fmla="*/ 24 h 794"/>
                    <a:gd name="T8" fmla="*/ 196 w 362"/>
                    <a:gd name="T9" fmla="*/ 66 h 794"/>
                    <a:gd name="T10" fmla="*/ 174 w 362"/>
                    <a:gd name="T11" fmla="*/ 132 h 794"/>
                    <a:gd name="T12" fmla="*/ 170 w 362"/>
                    <a:gd name="T13" fmla="*/ 140 h 794"/>
                    <a:gd name="T14" fmla="*/ 156 w 362"/>
                    <a:gd name="T15" fmla="*/ 166 h 794"/>
                    <a:gd name="T16" fmla="*/ 126 w 362"/>
                    <a:gd name="T17" fmla="*/ 196 h 794"/>
                    <a:gd name="T18" fmla="*/ 92 w 362"/>
                    <a:gd name="T19" fmla="*/ 232 h 794"/>
                    <a:gd name="T20" fmla="*/ 72 w 362"/>
                    <a:gd name="T21" fmla="*/ 268 h 794"/>
                    <a:gd name="T22" fmla="*/ 66 w 362"/>
                    <a:gd name="T23" fmla="*/ 284 h 794"/>
                    <a:gd name="T24" fmla="*/ 28 w 362"/>
                    <a:gd name="T25" fmla="*/ 386 h 794"/>
                    <a:gd name="T26" fmla="*/ 8 w 362"/>
                    <a:gd name="T27" fmla="*/ 458 h 794"/>
                    <a:gd name="T28" fmla="*/ 0 w 362"/>
                    <a:gd name="T29" fmla="*/ 510 h 794"/>
                    <a:gd name="T30" fmla="*/ 2 w 362"/>
                    <a:gd name="T31" fmla="*/ 540 h 794"/>
                    <a:gd name="T32" fmla="*/ 4 w 362"/>
                    <a:gd name="T33" fmla="*/ 554 h 794"/>
                    <a:gd name="T34" fmla="*/ 8 w 362"/>
                    <a:gd name="T35" fmla="*/ 582 h 794"/>
                    <a:gd name="T36" fmla="*/ 14 w 362"/>
                    <a:gd name="T37" fmla="*/ 646 h 794"/>
                    <a:gd name="T38" fmla="*/ 20 w 362"/>
                    <a:gd name="T39" fmla="*/ 680 h 794"/>
                    <a:gd name="T40" fmla="*/ 36 w 362"/>
                    <a:gd name="T41" fmla="*/ 712 h 794"/>
                    <a:gd name="T42" fmla="*/ 60 w 362"/>
                    <a:gd name="T43" fmla="*/ 740 h 794"/>
                    <a:gd name="T44" fmla="*/ 102 w 362"/>
                    <a:gd name="T45" fmla="*/ 766 h 794"/>
                    <a:gd name="T46" fmla="*/ 160 w 362"/>
                    <a:gd name="T47" fmla="*/ 788 h 794"/>
                    <a:gd name="T48" fmla="*/ 176 w 362"/>
                    <a:gd name="T49" fmla="*/ 792 h 794"/>
                    <a:gd name="T50" fmla="*/ 206 w 362"/>
                    <a:gd name="T51" fmla="*/ 794 h 794"/>
                    <a:gd name="T52" fmla="*/ 234 w 362"/>
                    <a:gd name="T53" fmla="*/ 792 h 794"/>
                    <a:gd name="T54" fmla="*/ 256 w 362"/>
                    <a:gd name="T55" fmla="*/ 782 h 794"/>
                    <a:gd name="T56" fmla="*/ 276 w 362"/>
                    <a:gd name="T57" fmla="*/ 770 h 794"/>
                    <a:gd name="T58" fmla="*/ 302 w 362"/>
                    <a:gd name="T59" fmla="*/ 742 h 794"/>
                    <a:gd name="T60" fmla="*/ 326 w 362"/>
                    <a:gd name="T61" fmla="*/ 698 h 794"/>
                    <a:gd name="T62" fmla="*/ 342 w 362"/>
                    <a:gd name="T63" fmla="*/ 646 h 794"/>
                    <a:gd name="T64" fmla="*/ 352 w 362"/>
                    <a:gd name="T65" fmla="*/ 592 h 794"/>
                    <a:gd name="T66" fmla="*/ 362 w 362"/>
                    <a:gd name="T67" fmla="*/ 504 h 794"/>
                    <a:gd name="T68" fmla="*/ 362 w 362"/>
                    <a:gd name="T69" fmla="*/ 486 h 794"/>
                    <a:gd name="T70" fmla="*/ 360 w 362"/>
                    <a:gd name="T71" fmla="*/ 454 h 794"/>
                    <a:gd name="T72" fmla="*/ 350 w 362"/>
                    <a:gd name="T73" fmla="*/ 410 h 794"/>
                    <a:gd name="T74" fmla="*/ 320 w 362"/>
                    <a:gd name="T75" fmla="*/ 360 h 794"/>
                    <a:gd name="T76" fmla="*/ 280 w 362"/>
                    <a:gd name="T77" fmla="*/ 324 h 794"/>
                    <a:gd name="T78" fmla="*/ 258 w 362"/>
                    <a:gd name="T79" fmla="*/ 312 h 794"/>
                    <a:gd name="T80" fmla="*/ 246 w 362"/>
                    <a:gd name="T81" fmla="*/ 306 h 794"/>
                    <a:gd name="T82" fmla="*/ 230 w 362"/>
                    <a:gd name="T83" fmla="*/ 294 h 794"/>
                    <a:gd name="T84" fmla="*/ 222 w 362"/>
                    <a:gd name="T85" fmla="*/ 280 h 794"/>
                    <a:gd name="T86" fmla="*/ 222 w 362"/>
                    <a:gd name="T87" fmla="*/ 264 h 794"/>
                    <a:gd name="T88" fmla="*/ 228 w 362"/>
                    <a:gd name="T89" fmla="*/ 240 h 794"/>
                    <a:gd name="T90" fmla="*/ 254 w 362"/>
                    <a:gd name="T91" fmla="*/ 210 h 794"/>
                    <a:gd name="T92" fmla="*/ 270 w 362"/>
                    <a:gd name="T93" fmla="*/ 198 h 794"/>
                    <a:gd name="T94" fmla="*/ 288 w 362"/>
                    <a:gd name="T95" fmla="*/ 182 h 794"/>
                    <a:gd name="T96" fmla="*/ 304 w 362"/>
                    <a:gd name="T97" fmla="*/ 158 h 794"/>
                    <a:gd name="T98" fmla="*/ 320 w 362"/>
                    <a:gd name="T99" fmla="*/ 130 h 794"/>
                    <a:gd name="T100" fmla="*/ 330 w 362"/>
                    <a:gd name="T101" fmla="*/ 100 h 794"/>
                    <a:gd name="T102" fmla="*/ 334 w 362"/>
                    <a:gd name="T103" fmla="*/ 68 h 794"/>
                    <a:gd name="T104" fmla="*/ 328 w 362"/>
                    <a:gd name="T105" fmla="*/ 40 h 794"/>
                    <a:gd name="T106" fmla="*/ 312 w 362"/>
                    <a:gd name="T107" fmla="*/ 16 h 794"/>
                    <a:gd name="T108" fmla="*/ 282 w 362"/>
                    <a:gd name="T109"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2" h="794">
                      <a:moveTo>
                        <a:pt x="282" y="0"/>
                      </a:moveTo>
                      <a:lnTo>
                        <a:pt x="282" y="0"/>
                      </a:lnTo>
                      <a:lnTo>
                        <a:pt x="270" y="0"/>
                      </a:lnTo>
                      <a:lnTo>
                        <a:pt x="258" y="0"/>
                      </a:lnTo>
                      <a:lnTo>
                        <a:pt x="248" y="4"/>
                      </a:lnTo>
                      <a:lnTo>
                        <a:pt x="240" y="10"/>
                      </a:lnTo>
                      <a:lnTo>
                        <a:pt x="230" y="16"/>
                      </a:lnTo>
                      <a:lnTo>
                        <a:pt x="222" y="24"/>
                      </a:lnTo>
                      <a:lnTo>
                        <a:pt x="208" y="44"/>
                      </a:lnTo>
                      <a:lnTo>
                        <a:pt x="196" y="66"/>
                      </a:lnTo>
                      <a:lnTo>
                        <a:pt x="188" y="88"/>
                      </a:lnTo>
                      <a:lnTo>
                        <a:pt x="174" y="132"/>
                      </a:lnTo>
                      <a:lnTo>
                        <a:pt x="174" y="132"/>
                      </a:lnTo>
                      <a:lnTo>
                        <a:pt x="170" y="140"/>
                      </a:lnTo>
                      <a:lnTo>
                        <a:pt x="166" y="150"/>
                      </a:lnTo>
                      <a:lnTo>
                        <a:pt x="156" y="166"/>
                      </a:lnTo>
                      <a:lnTo>
                        <a:pt x="142" y="180"/>
                      </a:lnTo>
                      <a:lnTo>
                        <a:pt x="126" y="196"/>
                      </a:lnTo>
                      <a:lnTo>
                        <a:pt x="108" y="214"/>
                      </a:lnTo>
                      <a:lnTo>
                        <a:pt x="92" y="232"/>
                      </a:lnTo>
                      <a:lnTo>
                        <a:pt x="78" y="256"/>
                      </a:lnTo>
                      <a:lnTo>
                        <a:pt x="72" y="268"/>
                      </a:lnTo>
                      <a:lnTo>
                        <a:pt x="66" y="284"/>
                      </a:lnTo>
                      <a:lnTo>
                        <a:pt x="66" y="284"/>
                      </a:lnTo>
                      <a:lnTo>
                        <a:pt x="42" y="350"/>
                      </a:lnTo>
                      <a:lnTo>
                        <a:pt x="28" y="386"/>
                      </a:lnTo>
                      <a:lnTo>
                        <a:pt x="16" y="422"/>
                      </a:lnTo>
                      <a:lnTo>
                        <a:pt x="8" y="458"/>
                      </a:lnTo>
                      <a:lnTo>
                        <a:pt x="2" y="492"/>
                      </a:lnTo>
                      <a:lnTo>
                        <a:pt x="0" y="510"/>
                      </a:lnTo>
                      <a:lnTo>
                        <a:pt x="0" y="526"/>
                      </a:lnTo>
                      <a:lnTo>
                        <a:pt x="2" y="540"/>
                      </a:lnTo>
                      <a:lnTo>
                        <a:pt x="4" y="554"/>
                      </a:lnTo>
                      <a:lnTo>
                        <a:pt x="4" y="554"/>
                      </a:lnTo>
                      <a:lnTo>
                        <a:pt x="8" y="568"/>
                      </a:lnTo>
                      <a:lnTo>
                        <a:pt x="8" y="582"/>
                      </a:lnTo>
                      <a:lnTo>
                        <a:pt x="10" y="614"/>
                      </a:lnTo>
                      <a:lnTo>
                        <a:pt x="14" y="646"/>
                      </a:lnTo>
                      <a:lnTo>
                        <a:pt x="16" y="664"/>
                      </a:lnTo>
                      <a:lnTo>
                        <a:pt x="20" y="680"/>
                      </a:lnTo>
                      <a:lnTo>
                        <a:pt x="26" y="696"/>
                      </a:lnTo>
                      <a:lnTo>
                        <a:pt x="36" y="712"/>
                      </a:lnTo>
                      <a:lnTo>
                        <a:pt x="46" y="726"/>
                      </a:lnTo>
                      <a:lnTo>
                        <a:pt x="60" y="740"/>
                      </a:lnTo>
                      <a:lnTo>
                        <a:pt x="78" y="754"/>
                      </a:lnTo>
                      <a:lnTo>
                        <a:pt x="102" y="766"/>
                      </a:lnTo>
                      <a:lnTo>
                        <a:pt x="128" y="778"/>
                      </a:lnTo>
                      <a:lnTo>
                        <a:pt x="160" y="788"/>
                      </a:lnTo>
                      <a:lnTo>
                        <a:pt x="160" y="788"/>
                      </a:lnTo>
                      <a:lnTo>
                        <a:pt x="176" y="792"/>
                      </a:lnTo>
                      <a:lnTo>
                        <a:pt x="192" y="794"/>
                      </a:lnTo>
                      <a:lnTo>
                        <a:pt x="206" y="794"/>
                      </a:lnTo>
                      <a:lnTo>
                        <a:pt x="220" y="794"/>
                      </a:lnTo>
                      <a:lnTo>
                        <a:pt x="234" y="792"/>
                      </a:lnTo>
                      <a:lnTo>
                        <a:pt x="246" y="788"/>
                      </a:lnTo>
                      <a:lnTo>
                        <a:pt x="256" y="782"/>
                      </a:lnTo>
                      <a:lnTo>
                        <a:pt x="266" y="776"/>
                      </a:lnTo>
                      <a:lnTo>
                        <a:pt x="276" y="770"/>
                      </a:lnTo>
                      <a:lnTo>
                        <a:pt x="286" y="762"/>
                      </a:lnTo>
                      <a:lnTo>
                        <a:pt x="302" y="742"/>
                      </a:lnTo>
                      <a:lnTo>
                        <a:pt x="314" y="722"/>
                      </a:lnTo>
                      <a:lnTo>
                        <a:pt x="326" y="698"/>
                      </a:lnTo>
                      <a:lnTo>
                        <a:pt x="334" y="672"/>
                      </a:lnTo>
                      <a:lnTo>
                        <a:pt x="342" y="646"/>
                      </a:lnTo>
                      <a:lnTo>
                        <a:pt x="348" y="618"/>
                      </a:lnTo>
                      <a:lnTo>
                        <a:pt x="352" y="592"/>
                      </a:lnTo>
                      <a:lnTo>
                        <a:pt x="358" y="542"/>
                      </a:lnTo>
                      <a:lnTo>
                        <a:pt x="362" y="504"/>
                      </a:lnTo>
                      <a:lnTo>
                        <a:pt x="362" y="504"/>
                      </a:lnTo>
                      <a:lnTo>
                        <a:pt x="362" y="486"/>
                      </a:lnTo>
                      <a:lnTo>
                        <a:pt x="362" y="470"/>
                      </a:lnTo>
                      <a:lnTo>
                        <a:pt x="360" y="454"/>
                      </a:lnTo>
                      <a:lnTo>
                        <a:pt x="358" y="440"/>
                      </a:lnTo>
                      <a:lnTo>
                        <a:pt x="350" y="410"/>
                      </a:lnTo>
                      <a:lnTo>
                        <a:pt x="336" y="384"/>
                      </a:lnTo>
                      <a:lnTo>
                        <a:pt x="320" y="360"/>
                      </a:lnTo>
                      <a:lnTo>
                        <a:pt x="302" y="340"/>
                      </a:lnTo>
                      <a:lnTo>
                        <a:pt x="280" y="324"/>
                      </a:lnTo>
                      <a:lnTo>
                        <a:pt x="268" y="318"/>
                      </a:lnTo>
                      <a:lnTo>
                        <a:pt x="258" y="312"/>
                      </a:lnTo>
                      <a:lnTo>
                        <a:pt x="258" y="312"/>
                      </a:lnTo>
                      <a:lnTo>
                        <a:pt x="246" y="306"/>
                      </a:lnTo>
                      <a:lnTo>
                        <a:pt x="238" y="300"/>
                      </a:lnTo>
                      <a:lnTo>
                        <a:pt x="230" y="294"/>
                      </a:lnTo>
                      <a:lnTo>
                        <a:pt x="226" y="288"/>
                      </a:lnTo>
                      <a:lnTo>
                        <a:pt x="222" y="280"/>
                      </a:lnTo>
                      <a:lnTo>
                        <a:pt x="222" y="272"/>
                      </a:lnTo>
                      <a:lnTo>
                        <a:pt x="222" y="264"/>
                      </a:lnTo>
                      <a:lnTo>
                        <a:pt x="222" y="256"/>
                      </a:lnTo>
                      <a:lnTo>
                        <a:pt x="228" y="240"/>
                      </a:lnTo>
                      <a:lnTo>
                        <a:pt x="240" y="224"/>
                      </a:lnTo>
                      <a:lnTo>
                        <a:pt x="254" y="210"/>
                      </a:lnTo>
                      <a:lnTo>
                        <a:pt x="270" y="198"/>
                      </a:lnTo>
                      <a:lnTo>
                        <a:pt x="270" y="198"/>
                      </a:lnTo>
                      <a:lnTo>
                        <a:pt x="278" y="190"/>
                      </a:lnTo>
                      <a:lnTo>
                        <a:pt x="288" y="182"/>
                      </a:lnTo>
                      <a:lnTo>
                        <a:pt x="296" y="170"/>
                      </a:lnTo>
                      <a:lnTo>
                        <a:pt x="304" y="158"/>
                      </a:lnTo>
                      <a:lnTo>
                        <a:pt x="312" y="144"/>
                      </a:lnTo>
                      <a:lnTo>
                        <a:pt x="320" y="130"/>
                      </a:lnTo>
                      <a:lnTo>
                        <a:pt x="326" y="116"/>
                      </a:lnTo>
                      <a:lnTo>
                        <a:pt x="330" y="100"/>
                      </a:lnTo>
                      <a:lnTo>
                        <a:pt x="332" y="84"/>
                      </a:lnTo>
                      <a:lnTo>
                        <a:pt x="334" y="68"/>
                      </a:lnTo>
                      <a:lnTo>
                        <a:pt x="332" y="54"/>
                      </a:lnTo>
                      <a:lnTo>
                        <a:pt x="328" y="40"/>
                      </a:lnTo>
                      <a:lnTo>
                        <a:pt x="322" y="28"/>
                      </a:lnTo>
                      <a:lnTo>
                        <a:pt x="312" y="16"/>
                      </a:lnTo>
                      <a:lnTo>
                        <a:pt x="298" y="8"/>
                      </a:lnTo>
                      <a:lnTo>
                        <a:pt x="282" y="0"/>
                      </a:lnTo>
                      <a:lnTo>
                        <a:pt x="282" y="0"/>
                      </a:lnTo>
                      <a:close/>
                    </a:path>
                  </a:pathLst>
                </a:custGeom>
                <a:solidFill>
                  <a:srgbClr val="FAD9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8" name="Freeform 97"/>
                <p:cNvSpPr>
                  <a:spLocks/>
                </p:cNvSpPr>
                <p:nvPr/>
              </p:nvSpPr>
              <p:spPr bwMode="auto">
                <a:xfrm>
                  <a:off x="3194050" y="3257550"/>
                  <a:ext cx="571500" cy="768350"/>
                </a:xfrm>
                <a:custGeom>
                  <a:avLst/>
                  <a:gdLst>
                    <a:gd name="T0" fmla="*/ 298 w 360"/>
                    <a:gd name="T1" fmla="*/ 394 h 484"/>
                    <a:gd name="T2" fmla="*/ 296 w 360"/>
                    <a:gd name="T3" fmla="*/ 416 h 484"/>
                    <a:gd name="T4" fmla="*/ 288 w 360"/>
                    <a:gd name="T5" fmla="*/ 444 h 484"/>
                    <a:gd name="T6" fmla="*/ 270 w 360"/>
                    <a:gd name="T7" fmla="*/ 468 h 484"/>
                    <a:gd name="T8" fmla="*/ 248 w 360"/>
                    <a:gd name="T9" fmla="*/ 482 h 484"/>
                    <a:gd name="T10" fmla="*/ 230 w 360"/>
                    <a:gd name="T11" fmla="*/ 484 h 484"/>
                    <a:gd name="T12" fmla="*/ 182 w 360"/>
                    <a:gd name="T13" fmla="*/ 478 h 484"/>
                    <a:gd name="T14" fmla="*/ 100 w 360"/>
                    <a:gd name="T15" fmla="*/ 458 h 484"/>
                    <a:gd name="T16" fmla="*/ 66 w 360"/>
                    <a:gd name="T17" fmla="*/ 444 h 484"/>
                    <a:gd name="T18" fmla="*/ 54 w 360"/>
                    <a:gd name="T19" fmla="*/ 436 h 484"/>
                    <a:gd name="T20" fmla="*/ 34 w 360"/>
                    <a:gd name="T21" fmla="*/ 420 h 484"/>
                    <a:gd name="T22" fmla="*/ 22 w 360"/>
                    <a:gd name="T23" fmla="*/ 400 h 484"/>
                    <a:gd name="T24" fmla="*/ 12 w 360"/>
                    <a:gd name="T25" fmla="*/ 366 h 484"/>
                    <a:gd name="T26" fmla="*/ 8 w 360"/>
                    <a:gd name="T27" fmla="*/ 312 h 484"/>
                    <a:gd name="T28" fmla="*/ 4 w 360"/>
                    <a:gd name="T29" fmla="*/ 252 h 484"/>
                    <a:gd name="T30" fmla="*/ 0 w 360"/>
                    <a:gd name="T31" fmla="*/ 214 h 484"/>
                    <a:gd name="T32" fmla="*/ 4 w 360"/>
                    <a:gd name="T33" fmla="*/ 160 h 484"/>
                    <a:gd name="T34" fmla="*/ 12 w 360"/>
                    <a:gd name="T35" fmla="*/ 128 h 484"/>
                    <a:gd name="T36" fmla="*/ 24 w 360"/>
                    <a:gd name="T37" fmla="*/ 98 h 484"/>
                    <a:gd name="T38" fmla="*/ 42 w 360"/>
                    <a:gd name="T39" fmla="*/ 70 h 484"/>
                    <a:gd name="T40" fmla="*/ 68 w 360"/>
                    <a:gd name="T41" fmla="*/ 48 h 484"/>
                    <a:gd name="T42" fmla="*/ 98 w 360"/>
                    <a:gd name="T43" fmla="*/ 30 h 484"/>
                    <a:gd name="T44" fmla="*/ 116 w 360"/>
                    <a:gd name="T45" fmla="*/ 22 h 484"/>
                    <a:gd name="T46" fmla="*/ 180 w 360"/>
                    <a:gd name="T47" fmla="*/ 4 h 484"/>
                    <a:gd name="T48" fmla="*/ 228 w 360"/>
                    <a:gd name="T49" fmla="*/ 0 h 484"/>
                    <a:gd name="T50" fmla="*/ 266 w 360"/>
                    <a:gd name="T51" fmla="*/ 8 h 484"/>
                    <a:gd name="T52" fmla="*/ 292 w 360"/>
                    <a:gd name="T53" fmla="*/ 20 h 484"/>
                    <a:gd name="T54" fmla="*/ 304 w 360"/>
                    <a:gd name="T55" fmla="*/ 28 h 484"/>
                    <a:gd name="T56" fmla="*/ 324 w 360"/>
                    <a:gd name="T57" fmla="*/ 44 h 484"/>
                    <a:gd name="T58" fmla="*/ 334 w 360"/>
                    <a:gd name="T59" fmla="*/ 64 h 484"/>
                    <a:gd name="T60" fmla="*/ 340 w 360"/>
                    <a:gd name="T61" fmla="*/ 84 h 484"/>
                    <a:gd name="T62" fmla="*/ 336 w 360"/>
                    <a:gd name="T63" fmla="*/ 122 h 484"/>
                    <a:gd name="T64" fmla="*/ 320 w 360"/>
                    <a:gd name="T65" fmla="*/ 156 h 484"/>
                    <a:gd name="T66" fmla="*/ 328 w 360"/>
                    <a:gd name="T67" fmla="*/ 166 h 484"/>
                    <a:gd name="T68" fmla="*/ 340 w 360"/>
                    <a:gd name="T69" fmla="*/ 194 h 484"/>
                    <a:gd name="T70" fmla="*/ 344 w 360"/>
                    <a:gd name="T71" fmla="*/ 226 h 484"/>
                    <a:gd name="T72" fmla="*/ 336 w 360"/>
                    <a:gd name="T73" fmla="*/ 258 h 484"/>
                    <a:gd name="T74" fmla="*/ 326 w 360"/>
                    <a:gd name="T75" fmla="*/ 270 h 484"/>
                    <a:gd name="T76" fmla="*/ 308 w 360"/>
                    <a:gd name="T77" fmla="*/ 282 h 484"/>
                    <a:gd name="T78" fmla="*/ 326 w 360"/>
                    <a:gd name="T79" fmla="*/ 288 h 484"/>
                    <a:gd name="T80" fmla="*/ 338 w 360"/>
                    <a:gd name="T81" fmla="*/ 296 h 484"/>
                    <a:gd name="T82" fmla="*/ 348 w 360"/>
                    <a:gd name="T83" fmla="*/ 306 h 484"/>
                    <a:gd name="T84" fmla="*/ 360 w 360"/>
                    <a:gd name="T85" fmla="*/ 332 h 484"/>
                    <a:gd name="T86" fmla="*/ 356 w 360"/>
                    <a:gd name="T87" fmla="*/ 362 h 484"/>
                    <a:gd name="T88" fmla="*/ 346 w 360"/>
                    <a:gd name="T89" fmla="*/ 380 h 484"/>
                    <a:gd name="T90" fmla="*/ 332 w 360"/>
                    <a:gd name="T91" fmla="*/ 388 h 484"/>
                    <a:gd name="T92" fmla="*/ 324 w 360"/>
                    <a:gd name="T93" fmla="*/ 392 h 484"/>
                    <a:gd name="T94" fmla="*/ 298 w 360"/>
                    <a:gd name="T95" fmla="*/ 394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0" h="484">
                      <a:moveTo>
                        <a:pt x="298" y="394"/>
                      </a:moveTo>
                      <a:lnTo>
                        <a:pt x="298" y="394"/>
                      </a:lnTo>
                      <a:lnTo>
                        <a:pt x="298" y="404"/>
                      </a:lnTo>
                      <a:lnTo>
                        <a:pt x="296" y="416"/>
                      </a:lnTo>
                      <a:lnTo>
                        <a:pt x="294" y="428"/>
                      </a:lnTo>
                      <a:lnTo>
                        <a:pt x="288" y="444"/>
                      </a:lnTo>
                      <a:lnTo>
                        <a:pt x="280" y="456"/>
                      </a:lnTo>
                      <a:lnTo>
                        <a:pt x="270" y="468"/>
                      </a:lnTo>
                      <a:lnTo>
                        <a:pt x="260" y="478"/>
                      </a:lnTo>
                      <a:lnTo>
                        <a:pt x="248" y="482"/>
                      </a:lnTo>
                      <a:lnTo>
                        <a:pt x="248" y="482"/>
                      </a:lnTo>
                      <a:lnTo>
                        <a:pt x="230" y="484"/>
                      </a:lnTo>
                      <a:lnTo>
                        <a:pt x="208" y="482"/>
                      </a:lnTo>
                      <a:lnTo>
                        <a:pt x="182" y="478"/>
                      </a:lnTo>
                      <a:lnTo>
                        <a:pt x="154" y="472"/>
                      </a:lnTo>
                      <a:lnTo>
                        <a:pt x="100" y="458"/>
                      </a:lnTo>
                      <a:lnTo>
                        <a:pt x="80" y="450"/>
                      </a:lnTo>
                      <a:lnTo>
                        <a:pt x="66" y="444"/>
                      </a:lnTo>
                      <a:lnTo>
                        <a:pt x="66" y="444"/>
                      </a:lnTo>
                      <a:lnTo>
                        <a:pt x="54" y="436"/>
                      </a:lnTo>
                      <a:lnTo>
                        <a:pt x="42" y="428"/>
                      </a:lnTo>
                      <a:lnTo>
                        <a:pt x="34" y="420"/>
                      </a:lnTo>
                      <a:lnTo>
                        <a:pt x="28" y="410"/>
                      </a:lnTo>
                      <a:lnTo>
                        <a:pt x="22" y="400"/>
                      </a:lnTo>
                      <a:lnTo>
                        <a:pt x="18" y="390"/>
                      </a:lnTo>
                      <a:lnTo>
                        <a:pt x="12" y="366"/>
                      </a:lnTo>
                      <a:lnTo>
                        <a:pt x="8" y="340"/>
                      </a:lnTo>
                      <a:lnTo>
                        <a:pt x="8" y="312"/>
                      </a:lnTo>
                      <a:lnTo>
                        <a:pt x="6" y="284"/>
                      </a:lnTo>
                      <a:lnTo>
                        <a:pt x="4" y="252"/>
                      </a:lnTo>
                      <a:lnTo>
                        <a:pt x="4" y="252"/>
                      </a:lnTo>
                      <a:lnTo>
                        <a:pt x="0" y="214"/>
                      </a:lnTo>
                      <a:lnTo>
                        <a:pt x="2" y="178"/>
                      </a:lnTo>
                      <a:lnTo>
                        <a:pt x="4" y="160"/>
                      </a:lnTo>
                      <a:lnTo>
                        <a:pt x="8" y="144"/>
                      </a:lnTo>
                      <a:lnTo>
                        <a:pt x="12" y="128"/>
                      </a:lnTo>
                      <a:lnTo>
                        <a:pt x="18" y="112"/>
                      </a:lnTo>
                      <a:lnTo>
                        <a:pt x="24" y="98"/>
                      </a:lnTo>
                      <a:lnTo>
                        <a:pt x="32" y="84"/>
                      </a:lnTo>
                      <a:lnTo>
                        <a:pt x="42" y="70"/>
                      </a:lnTo>
                      <a:lnTo>
                        <a:pt x="54" y="60"/>
                      </a:lnTo>
                      <a:lnTo>
                        <a:pt x="68" y="48"/>
                      </a:lnTo>
                      <a:lnTo>
                        <a:pt x="82" y="38"/>
                      </a:lnTo>
                      <a:lnTo>
                        <a:pt x="98" y="30"/>
                      </a:lnTo>
                      <a:lnTo>
                        <a:pt x="116" y="22"/>
                      </a:lnTo>
                      <a:lnTo>
                        <a:pt x="116" y="22"/>
                      </a:lnTo>
                      <a:lnTo>
                        <a:pt x="158" y="10"/>
                      </a:lnTo>
                      <a:lnTo>
                        <a:pt x="180" y="4"/>
                      </a:lnTo>
                      <a:lnTo>
                        <a:pt x="204" y="2"/>
                      </a:lnTo>
                      <a:lnTo>
                        <a:pt x="228" y="0"/>
                      </a:lnTo>
                      <a:lnTo>
                        <a:pt x="254" y="4"/>
                      </a:lnTo>
                      <a:lnTo>
                        <a:pt x="266" y="8"/>
                      </a:lnTo>
                      <a:lnTo>
                        <a:pt x="278" y="14"/>
                      </a:lnTo>
                      <a:lnTo>
                        <a:pt x="292" y="20"/>
                      </a:lnTo>
                      <a:lnTo>
                        <a:pt x="304" y="28"/>
                      </a:lnTo>
                      <a:lnTo>
                        <a:pt x="304" y="28"/>
                      </a:lnTo>
                      <a:lnTo>
                        <a:pt x="316" y="36"/>
                      </a:lnTo>
                      <a:lnTo>
                        <a:pt x="324" y="44"/>
                      </a:lnTo>
                      <a:lnTo>
                        <a:pt x="330" y="54"/>
                      </a:lnTo>
                      <a:lnTo>
                        <a:pt x="334" y="64"/>
                      </a:lnTo>
                      <a:lnTo>
                        <a:pt x="338" y="74"/>
                      </a:lnTo>
                      <a:lnTo>
                        <a:pt x="340" y="84"/>
                      </a:lnTo>
                      <a:lnTo>
                        <a:pt x="338" y="104"/>
                      </a:lnTo>
                      <a:lnTo>
                        <a:pt x="336" y="122"/>
                      </a:lnTo>
                      <a:lnTo>
                        <a:pt x="330" y="136"/>
                      </a:lnTo>
                      <a:lnTo>
                        <a:pt x="320" y="156"/>
                      </a:lnTo>
                      <a:lnTo>
                        <a:pt x="320" y="156"/>
                      </a:lnTo>
                      <a:lnTo>
                        <a:pt x="328" y="166"/>
                      </a:lnTo>
                      <a:lnTo>
                        <a:pt x="336" y="178"/>
                      </a:lnTo>
                      <a:lnTo>
                        <a:pt x="340" y="194"/>
                      </a:lnTo>
                      <a:lnTo>
                        <a:pt x="344" y="210"/>
                      </a:lnTo>
                      <a:lnTo>
                        <a:pt x="344" y="226"/>
                      </a:lnTo>
                      <a:lnTo>
                        <a:pt x="342" y="242"/>
                      </a:lnTo>
                      <a:lnTo>
                        <a:pt x="336" y="258"/>
                      </a:lnTo>
                      <a:lnTo>
                        <a:pt x="326" y="270"/>
                      </a:lnTo>
                      <a:lnTo>
                        <a:pt x="326" y="270"/>
                      </a:lnTo>
                      <a:lnTo>
                        <a:pt x="318" y="278"/>
                      </a:lnTo>
                      <a:lnTo>
                        <a:pt x="308" y="282"/>
                      </a:lnTo>
                      <a:lnTo>
                        <a:pt x="308" y="282"/>
                      </a:lnTo>
                      <a:lnTo>
                        <a:pt x="326" y="288"/>
                      </a:lnTo>
                      <a:lnTo>
                        <a:pt x="338" y="296"/>
                      </a:lnTo>
                      <a:lnTo>
                        <a:pt x="338" y="296"/>
                      </a:lnTo>
                      <a:lnTo>
                        <a:pt x="344" y="300"/>
                      </a:lnTo>
                      <a:lnTo>
                        <a:pt x="348" y="306"/>
                      </a:lnTo>
                      <a:lnTo>
                        <a:pt x="356" y="318"/>
                      </a:lnTo>
                      <a:lnTo>
                        <a:pt x="360" y="332"/>
                      </a:lnTo>
                      <a:lnTo>
                        <a:pt x="360" y="348"/>
                      </a:lnTo>
                      <a:lnTo>
                        <a:pt x="356" y="362"/>
                      </a:lnTo>
                      <a:lnTo>
                        <a:pt x="350" y="376"/>
                      </a:lnTo>
                      <a:lnTo>
                        <a:pt x="346" y="380"/>
                      </a:lnTo>
                      <a:lnTo>
                        <a:pt x="340" y="386"/>
                      </a:lnTo>
                      <a:lnTo>
                        <a:pt x="332" y="388"/>
                      </a:lnTo>
                      <a:lnTo>
                        <a:pt x="324" y="392"/>
                      </a:lnTo>
                      <a:lnTo>
                        <a:pt x="324" y="392"/>
                      </a:lnTo>
                      <a:lnTo>
                        <a:pt x="298" y="394"/>
                      </a:lnTo>
                      <a:lnTo>
                        <a:pt x="298" y="394"/>
                      </a:lnTo>
                      <a:close/>
                    </a:path>
                  </a:pathLst>
                </a:custGeom>
                <a:solidFill>
                  <a:srgbClr val="DFB99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9" name="Freeform 98"/>
                <p:cNvSpPr>
                  <a:spLocks/>
                </p:cNvSpPr>
                <p:nvPr/>
              </p:nvSpPr>
              <p:spPr bwMode="auto">
                <a:xfrm>
                  <a:off x="3238500" y="3663950"/>
                  <a:ext cx="549275" cy="215900"/>
                </a:xfrm>
                <a:custGeom>
                  <a:avLst/>
                  <a:gdLst>
                    <a:gd name="T0" fmla="*/ 324 w 346"/>
                    <a:gd name="T1" fmla="*/ 42 h 136"/>
                    <a:gd name="T2" fmla="*/ 324 w 346"/>
                    <a:gd name="T3" fmla="*/ 42 h 136"/>
                    <a:gd name="T4" fmla="*/ 330 w 346"/>
                    <a:gd name="T5" fmla="*/ 46 h 136"/>
                    <a:gd name="T6" fmla="*/ 334 w 346"/>
                    <a:gd name="T7" fmla="*/ 52 h 136"/>
                    <a:gd name="T8" fmla="*/ 342 w 346"/>
                    <a:gd name="T9" fmla="*/ 64 h 136"/>
                    <a:gd name="T10" fmla="*/ 346 w 346"/>
                    <a:gd name="T11" fmla="*/ 78 h 136"/>
                    <a:gd name="T12" fmla="*/ 346 w 346"/>
                    <a:gd name="T13" fmla="*/ 92 h 136"/>
                    <a:gd name="T14" fmla="*/ 344 w 346"/>
                    <a:gd name="T15" fmla="*/ 106 h 136"/>
                    <a:gd name="T16" fmla="*/ 336 w 346"/>
                    <a:gd name="T17" fmla="*/ 118 h 136"/>
                    <a:gd name="T18" fmla="*/ 332 w 346"/>
                    <a:gd name="T19" fmla="*/ 122 h 136"/>
                    <a:gd name="T20" fmla="*/ 326 w 346"/>
                    <a:gd name="T21" fmla="*/ 128 h 136"/>
                    <a:gd name="T22" fmla="*/ 320 w 346"/>
                    <a:gd name="T23" fmla="*/ 130 h 136"/>
                    <a:gd name="T24" fmla="*/ 312 w 346"/>
                    <a:gd name="T25" fmla="*/ 132 h 136"/>
                    <a:gd name="T26" fmla="*/ 312 w 346"/>
                    <a:gd name="T27" fmla="*/ 132 h 136"/>
                    <a:gd name="T28" fmla="*/ 294 w 346"/>
                    <a:gd name="T29" fmla="*/ 136 h 136"/>
                    <a:gd name="T30" fmla="*/ 270 w 346"/>
                    <a:gd name="T31" fmla="*/ 136 h 136"/>
                    <a:gd name="T32" fmla="*/ 246 w 346"/>
                    <a:gd name="T33" fmla="*/ 134 h 136"/>
                    <a:gd name="T34" fmla="*/ 218 w 346"/>
                    <a:gd name="T35" fmla="*/ 130 h 136"/>
                    <a:gd name="T36" fmla="*/ 166 w 346"/>
                    <a:gd name="T37" fmla="*/ 122 h 136"/>
                    <a:gd name="T38" fmla="*/ 142 w 346"/>
                    <a:gd name="T39" fmla="*/ 116 h 136"/>
                    <a:gd name="T40" fmla="*/ 122 w 346"/>
                    <a:gd name="T41" fmla="*/ 110 h 136"/>
                    <a:gd name="T42" fmla="*/ 122 w 346"/>
                    <a:gd name="T43" fmla="*/ 110 h 136"/>
                    <a:gd name="T44" fmla="*/ 90 w 346"/>
                    <a:gd name="T45" fmla="*/ 98 h 136"/>
                    <a:gd name="T46" fmla="*/ 66 w 346"/>
                    <a:gd name="T47" fmla="*/ 88 h 136"/>
                    <a:gd name="T48" fmla="*/ 24 w 346"/>
                    <a:gd name="T49" fmla="*/ 68 h 136"/>
                    <a:gd name="T50" fmla="*/ 24 w 346"/>
                    <a:gd name="T51" fmla="*/ 68 h 136"/>
                    <a:gd name="T52" fmla="*/ 14 w 346"/>
                    <a:gd name="T53" fmla="*/ 62 h 136"/>
                    <a:gd name="T54" fmla="*/ 6 w 346"/>
                    <a:gd name="T55" fmla="*/ 54 h 136"/>
                    <a:gd name="T56" fmla="*/ 2 w 346"/>
                    <a:gd name="T57" fmla="*/ 46 h 136"/>
                    <a:gd name="T58" fmla="*/ 0 w 346"/>
                    <a:gd name="T59" fmla="*/ 34 h 136"/>
                    <a:gd name="T60" fmla="*/ 0 w 346"/>
                    <a:gd name="T61" fmla="*/ 24 h 136"/>
                    <a:gd name="T62" fmla="*/ 4 w 346"/>
                    <a:gd name="T63" fmla="*/ 16 h 136"/>
                    <a:gd name="T64" fmla="*/ 8 w 346"/>
                    <a:gd name="T65" fmla="*/ 8 h 136"/>
                    <a:gd name="T66" fmla="*/ 16 w 346"/>
                    <a:gd name="T67" fmla="*/ 4 h 136"/>
                    <a:gd name="T68" fmla="*/ 16 w 346"/>
                    <a:gd name="T69" fmla="*/ 4 h 136"/>
                    <a:gd name="T70" fmla="*/ 34 w 346"/>
                    <a:gd name="T71" fmla="*/ 2 h 136"/>
                    <a:gd name="T72" fmla="*/ 66 w 346"/>
                    <a:gd name="T73" fmla="*/ 0 h 136"/>
                    <a:gd name="T74" fmla="*/ 110 w 346"/>
                    <a:gd name="T75" fmla="*/ 2 h 136"/>
                    <a:gd name="T76" fmla="*/ 160 w 346"/>
                    <a:gd name="T77" fmla="*/ 6 h 136"/>
                    <a:gd name="T78" fmla="*/ 212 w 346"/>
                    <a:gd name="T79" fmla="*/ 12 h 136"/>
                    <a:gd name="T80" fmla="*/ 258 w 346"/>
                    <a:gd name="T81" fmla="*/ 20 h 136"/>
                    <a:gd name="T82" fmla="*/ 280 w 346"/>
                    <a:gd name="T83" fmla="*/ 24 h 136"/>
                    <a:gd name="T84" fmla="*/ 298 w 346"/>
                    <a:gd name="T85" fmla="*/ 30 h 136"/>
                    <a:gd name="T86" fmla="*/ 312 w 346"/>
                    <a:gd name="T87" fmla="*/ 36 h 136"/>
                    <a:gd name="T88" fmla="*/ 324 w 346"/>
                    <a:gd name="T89" fmla="*/ 42 h 136"/>
                    <a:gd name="T90" fmla="*/ 324 w 346"/>
                    <a:gd name="T91" fmla="*/ 4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6" h="136">
                      <a:moveTo>
                        <a:pt x="324" y="42"/>
                      </a:moveTo>
                      <a:lnTo>
                        <a:pt x="324" y="42"/>
                      </a:lnTo>
                      <a:lnTo>
                        <a:pt x="330" y="46"/>
                      </a:lnTo>
                      <a:lnTo>
                        <a:pt x="334" y="52"/>
                      </a:lnTo>
                      <a:lnTo>
                        <a:pt x="342" y="64"/>
                      </a:lnTo>
                      <a:lnTo>
                        <a:pt x="346" y="78"/>
                      </a:lnTo>
                      <a:lnTo>
                        <a:pt x="346" y="92"/>
                      </a:lnTo>
                      <a:lnTo>
                        <a:pt x="344" y="106"/>
                      </a:lnTo>
                      <a:lnTo>
                        <a:pt x="336" y="118"/>
                      </a:lnTo>
                      <a:lnTo>
                        <a:pt x="332" y="122"/>
                      </a:lnTo>
                      <a:lnTo>
                        <a:pt x="326" y="128"/>
                      </a:lnTo>
                      <a:lnTo>
                        <a:pt x="320" y="130"/>
                      </a:lnTo>
                      <a:lnTo>
                        <a:pt x="312" y="132"/>
                      </a:lnTo>
                      <a:lnTo>
                        <a:pt x="312" y="132"/>
                      </a:lnTo>
                      <a:lnTo>
                        <a:pt x="294" y="136"/>
                      </a:lnTo>
                      <a:lnTo>
                        <a:pt x="270" y="136"/>
                      </a:lnTo>
                      <a:lnTo>
                        <a:pt x="246" y="134"/>
                      </a:lnTo>
                      <a:lnTo>
                        <a:pt x="218" y="130"/>
                      </a:lnTo>
                      <a:lnTo>
                        <a:pt x="166" y="122"/>
                      </a:lnTo>
                      <a:lnTo>
                        <a:pt x="142" y="116"/>
                      </a:lnTo>
                      <a:lnTo>
                        <a:pt x="122" y="110"/>
                      </a:lnTo>
                      <a:lnTo>
                        <a:pt x="122" y="110"/>
                      </a:lnTo>
                      <a:lnTo>
                        <a:pt x="90" y="98"/>
                      </a:lnTo>
                      <a:lnTo>
                        <a:pt x="66" y="88"/>
                      </a:lnTo>
                      <a:lnTo>
                        <a:pt x="24" y="68"/>
                      </a:lnTo>
                      <a:lnTo>
                        <a:pt x="24" y="68"/>
                      </a:lnTo>
                      <a:lnTo>
                        <a:pt x="14" y="62"/>
                      </a:lnTo>
                      <a:lnTo>
                        <a:pt x="6" y="54"/>
                      </a:lnTo>
                      <a:lnTo>
                        <a:pt x="2" y="46"/>
                      </a:lnTo>
                      <a:lnTo>
                        <a:pt x="0" y="34"/>
                      </a:lnTo>
                      <a:lnTo>
                        <a:pt x="0" y="24"/>
                      </a:lnTo>
                      <a:lnTo>
                        <a:pt x="4" y="16"/>
                      </a:lnTo>
                      <a:lnTo>
                        <a:pt x="8" y="8"/>
                      </a:lnTo>
                      <a:lnTo>
                        <a:pt x="16" y="4"/>
                      </a:lnTo>
                      <a:lnTo>
                        <a:pt x="16" y="4"/>
                      </a:lnTo>
                      <a:lnTo>
                        <a:pt x="34" y="2"/>
                      </a:lnTo>
                      <a:lnTo>
                        <a:pt x="66" y="0"/>
                      </a:lnTo>
                      <a:lnTo>
                        <a:pt x="110" y="2"/>
                      </a:lnTo>
                      <a:lnTo>
                        <a:pt x="160" y="6"/>
                      </a:lnTo>
                      <a:lnTo>
                        <a:pt x="212" y="12"/>
                      </a:lnTo>
                      <a:lnTo>
                        <a:pt x="258" y="20"/>
                      </a:lnTo>
                      <a:lnTo>
                        <a:pt x="280" y="24"/>
                      </a:lnTo>
                      <a:lnTo>
                        <a:pt x="298" y="30"/>
                      </a:lnTo>
                      <a:lnTo>
                        <a:pt x="312" y="36"/>
                      </a:lnTo>
                      <a:lnTo>
                        <a:pt x="324" y="42"/>
                      </a:lnTo>
                      <a:lnTo>
                        <a:pt x="324" y="42"/>
                      </a:lnTo>
                      <a:close/>
                    </a:path>
                  </a:pathLst>
                </a:custGeom>
                <a:solidFill>
                  <a:srgbClr val="FAD9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0" name="Freeform 99"/>
                <p:cNvSpPr>
                  <a:spLocks/>
                </p:cNvSpPr>
                <p:nvPr/>
              </p:nvSpPr>
              <p:spPr bwMode="auto">
                <a:xfrm>
                  <a:off x="3248025" y="3790950"/>
                  <a:ext cx="434975" cy="238125"/>
                </a:xfrm>
                <a:custGeom>
                  <a:avLst/>
                  <a:gdLst>
                    <a:gd name="T0" fmla="*/ 270 w 274"/>
                    <a:gd name="T1" fmla="*/ 62 h 150"/>
                    <a:gd name="T2" fmla="*/ 270 w 274"/>
                    <a:gd name="T3" fmla="*/ 62 h 150"/>
                    <a:gd name="T4" fmla="*/ 274 w 274"/>
                    <a:gd name="T5" fmla="*/ 70 h 150"/>
                    <a:gd name="T6" fmla="*/ 274 w 274"/>
                    <a:gd name="T7" fmla="*/ 80 h 150"/>
                    <a:gd name="T8" fmla="*/ 270 w 274"/>
                    <a:gd name="T9" fmla="*/ 94 h 150"/>
                    <a:gd name="T10" fmla="*/ 266 w 274"/>
                    <a:gd name="T11" fmla="*/ 108 h 150"/>
                    <a:gd name="T12" fmla="*/ 260 w 274"/>
                    <a:gd name="T13" fmla="*/ 120 h 150"/>
                    <a:gd name="T14" fmla="*/ 250 w 274"/>
                    <a:gd name="T15" fmla="*/ 134 h 150"/>
                    <a:gd name="T16" fmla="*/ 240 w 274"/>
                    <a:gd name="T17" fmla="*/ 142 h 150"/>
                    <a:gd name="T18" fmla="*/ 234 w 274"/>
                    <a:gd name="T19" fmla="*/ 146 h 150"/>
                    <a:gd name="T20" fmla="*/ 226 w 274"/>
                    <a:gd name="T21" fmla="*/ 148 h 150"/>
                    <a:gd name="T22" fmla="*/ 226 w 274"/>
                    <a:gd name="T23" fmla="*/ 148 h 150"/>
                    <a:gd name="T24" fmla="*/ 208 w 274"/>
                    <a:gd name="T25" fmla="*/ 150 h 150"/>
                    <a:gd name="T26" fmla="*/ 186 w 274"/>
                    <a:gd name="T27" fmla="*/ 148 h 150"/>
                    <a:gd name="T28" fmla="*/ 160 w 274"/>
                    <a:gd name="T29" fmla="*/ 144 h 150"/>
                    <a:gd name="T30" fmla="*/ 132 w 274"/>
                    <a:gd name="T31" fmla="*/ 140 h 150"/>
                    <a:gd name="T32" fmla="*/ 104 w 274"/>
                    <a:gd name="T33" fmla="*/ 132 h 150"/>
                    <a:gd name="T34" fmla="*/ 80 w 274"/>
                    <a:gd name="T35" fmla="*/ 124 h 150"/>
                    <a:gd name="T36" fmla="*/ 58 w 274"/>
                    <a:gd name="T37" fmla="*/ 116 h 150"/>
                    <a:gd name="T38" fmla="*/ 44 w 274"/>
                    <a:gd name="T39" fmla="*/ 108 h 150"/>
                    <a:gd name="T40" fmla="*/ 44 w 274"/>
                    <a:gd name="T41" fmla="*/ 108 h 150"/>
                    <a:gd name="T42" fmla="*/ 24 w 274"/>
                    <a:gd name="T43" fmla="*/ 94 h 150"/>
                    <a:gd name="T44" fmla="*/ 16 w 274"/>
                    <a:gd name="T45" fmla="*/ 84 h 150"/>
                    <a:gd name="T46" fmla="*/ 10 w 274"/>
                    <a:gd name="T47" fmla="*/ 76 h 150"/>
                    <a:gd name="T48" fmla="*/ 4 w 274"/>
                    <a:gd name="T49" fmla="*/ 64 h 150"/>
                    <a:gd name="T50" fmla="*/ 0 w 274"/>
                    <a:gd name="T51" fmla="*/ 52 h 150"/>
                    <a:gd name="T52" fmla="*/ 0 w 274"/>
                    <a:gd name="T53" fmla="*/ 38 h 150"/>
                    <a:gd name="T54" fmla="*/ 0 w 274"/>
                    <a:gd name="T55" fmla="*/ 22 h 150"/>
                    <a:gd name="T56" fmla="*/ 0 w 274"/>
                    <a:gd name="T57" fmla="*/ 22 h 150"/>
                    <a:gd name="T58" fmla="*/ 2 w 274"/>
                    <a:gd name="T59" fmla="*/ 16 h 150"/>
                    <a:gd name="T60" fmla="*/ 6 w 274"/>
                    <a:gd name="T61" fmla="*/ 10 h 150"/>
                    <a:gd name="T62" fmla="*/ 14 w 274"/>
                    <a:gd name="T63" fmla="*/ 6 h 150"/>
                    <a:gd name="T64" fmla="*/ 24 w 274"/>
                    <a:gd name="T65" fmla="*/ 0 h 150"/>
                    <a:gd name="T66" fmla="*/ 24 w 274"/>
                    <a:gd name="T67" fmla="*/ 0 h 150"/>
                    <a:gd name="T68" fmla="*/ 60 w 274"/>
                    <a:gd name="T69" fmla="*/ 16 h 150"/>
                    <a:gd name="T70" fmla="*/ 110 w 274"/>
                    <a:gd name="T71" fmla="*/ 36 h 150"/>
                    <a:gd name="T72" fmla="*/ 110 w 274"/>
                    <a:gd name="T73" fmla="*/ 36 h 150"/>
                    <a:gd name="T74" fmla="*/ 144 w 274"/>
                    <a:gd name="T75" fmla="*/ 46 h 150"/>
                    <a:gd name="T76" fmla="*/ 186 w 274"/>
                    <a:gd name="T77" fmla="*/ 54 h 150"/>
                    <a:gd name="T78" fmla="*/ 230 w 274"/>
                    <a:gd name="T79" fmla="*/ 60 h 150"/>
                    <a:gd name="T80" fmla="*/ 270 w 274"/>
                    <a:gd name="T81" fmla="*/ 62 h 150"/>
                    <a:gd name="T82" fmla="*/ 270 w 274"/>
                    <a:gd name="T83" fmla="*/ 6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4" h="150">
                      <a:moveTo>
                        <a:pt x="270" y="62"/>
                      </a:moveTo>
                      <a:lnTo>
                        <a:pt x="270" y="62"/>
                      </a:lnTo>
                      <a:lnTo>
                        <a:pt x="274" y="70"/>
                      </a:lnTo>
                      <a:lnTo>
                        <a:pt x="274" y="80"/>
                      </a:lnTo>
                      <a:lnTo>
                        <a:pt x="270" y="94"/>
                      </a:lnTo>
                      <a:lnTo>
                        <a:pt x="266" y="108"/>
                      </a:lnTo>
                      <a:lnTo>
                        <a:pt x="260" y="120"/>
                      </a:lnTo>
                      <a:lnTo>
                        <a:pt x="250" y="134"/>
                      </a:lnTo>
                      <a:lnTo>
                        <a:pt x="240" y="142"/>
                      </a:lnTo>
                      <a:lnTo>
                        <a:pt x="234" y="146"/>
                      </a:lnTo>
                      <a:lnTo>
                        <a:pt x="226" y="148"/>
                      </a:lnTo>
                      <a:lnTo>
                        <a:pt x="226" y="148"/>
                      </a:lnTo>
                      <a:lnTo>
                        <a:pt x="208" y="150"/>
                      </a:lnTo>
                      <a:lnTo>
                        <a:pt x="186" y="148"/>
                      </a:lnTo>
                      <a:lnTo>
                        <a:pt x="160" y="144"/>
                      </a:lnTo>
                      <a:lnTo>
                        <a:pt x="132" y="140"/>
                      </a:lnTo>
                      <a:lnTo>
                        <a:pt x="104" y="132"/>
                      </a:lnTo>
                      <a:lnTo>
                        <a:pt x="80" y="124"/>
                      </a:lnTo>
                      <a:lnTo>
                        <a:pt x="58" y="116"/>
                      </a:lnTo>
                      <a:lnTo>
                        <a:pt x="44" y="108"/>
                      </a:lnTo>
                      <a:lnTo>
                        <a:pt x="44" y="108"/>
                      </a:lnTo>
                      <a:lnTo>
                        <a:pt x="24" y="94"/>
                      </a:lnTo>
                      <a:lnTo>
                        <a:pt x="16" y="84"/>
                      </a:lnTo>
                      <a:lnTo>
                        <a:pt x="10" y="76"/>
                      </a:lnTo>
                      <a:lnTo>
                        <a:pt x="4" y="64"/>
                      </a:lnTo>
                      <a:lnTo>
                        <a:pt x="0" y="52"/>
                      </a:lnTo>
                      <a:lnTo>
                        <a:pt x="0" y="38"/>
                      </a:lnTo>
                      <a:lnTo>
                        <a:pt x="0" y="22"/>
                      </a:lnTo>
                      <a:lnTo>
                        <a:pt x="0" y="22"/>
                      </a:lnTo>
                      <a:lnTo>
                        <a:pt x="2" y="16"/>
                      </a:lnTo>
                      <a:lnTo>
                        <a:pt x="6" y="10"/>
                      </a:lnTo>
                      <a:lnTo>
                        <a:pt x="14" y="6"/>
                      </a:lnTo>
                      <a:lnTo>
                        <a:pt x="24" y="0"/>
                      </a:lnTo>
                      <a:lnTo>
                        <a:pt x="24" y="0"/>
                      </a:lnTo>
                      <a:lnTo>
                        <a:pt x="60" y="16"/>
                      </a:lnTo>
                      <a:lnTo>
                        <a:pt x="110" y="36"/>
                      </a:lnTo>
                      <a:lnTo>
                        <a:pt x="110" y="36"/>
                      </a:lnTo>
                      <a:lnTo>
                        <a:pt x="144" y="46"/>
                      </a:lnTo>
                      <a:lnTo>
                        <a:pt x="186" y="54"/>
                      </a:lnTo>
                      <a:lnTo>
                        <a:pt x="230" y="60"/>
                      </a:lnTo>
                      <a:lnTo>
                        <a:pt x="270" y="62"/>
                      </a:lnTo>
                      <a:lnTo>
                        <a:pt x="270" y="62"/>
                      </a:lnTo>
                      <a:close/>
                    </a:path>
                  </a:pathLst>
                </a:custGeom>
                <a:solidFill>
                  <a:srgbClr val="FAD9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1" name="Freeform 100"/>
                <p:cNvSpPr>
                  <a:spLocks/>
                </p:cNvSpPr>
                <p:nvPr/>
              </p:nvSpPr>
              <p:spPr bwMode="auto">
                <a:xfrm>
                  <a:off x="3251200" y="3492500"/>
                  <a:ext cx="552450" cy="215900"/>
                </a:xfrm>
                <a:custGeom>
                  <a:avLst/>
                  <a:gdLst>
                    <a:gd name="T0" fmla="*/ 314 w 348"/>
                    <a:gd name="T1" fmla="*/ 16 h 136"/>
                    <a:gd name="T2" fmla="*/ 314 w 348"/>
                    <a:gd name="T3" fmla="*/ 16 h 136"/>
                    <a:gd name="T4" fmla="*/ 326 w 348"/>
                    <a:gd name="T5" fmla="*/ 24 h 136"/>
                    <a:gd name="T6" fmla="*/ 334 w 348"/>
                    <a:gd name="T7" fmla="*/ 34 h 136"/>
                    <a:gd name="T8" fmla="*/ 342 w 348"/>
                    <a:gd name="T9" fmla="*/ 48 h 136"/>
                    <a:gd name="T10" fmla="*/ 346 w 348"/>
                    <a:gd name="T11" fmla="*/ 64 h 136"/>
                    <a:gd name="T12" fmla="*/ 348 w 348"/>
                    <a:gd name="T13" fmla="*/ 80 h 136"/>
                    <a:gd name="T14" fmla="*/ 346 w 348"/>
                    <a:gd name="T15" fmla="*/ 96 h 136"/>
                    <a:gd name="T16" fmla="*/ 342 w 348"/>
                    <a:gd name="T17" fmla="*/ 112 h 136"/>
                    <a:gd name="T18" fmla="*/ 336 w 348"/>
                    <a:gd name="T19" fmla="*/ 118 h 136"/>
                    <a:gd name="T20" fmla="*/ 332 w 348"/>
                    <a:gd name="T21" fmla="*/ 124 h 136"/>
                    <a:gd name="T22" fmla="*/ 332 w 348"/>
                    <a:gd name="T23" fmla="*/ 124 h 136"/>
                    <a:gd name="T24" fmla="*/ 326 w 348"/>
                    <a:gd name="T25" fmla="*/ 128 h 136"/>
                    <a:gd name="T26" fmla="*/ 318 w 348"/>
                    <a:gd name="T27" fmla="*/ 132 h 136"/>
                    <a:gd name="T28" fmla="*/ 300 w 348"/>
                    <a:gd name="T29" fmla="*/ 136 h 136"/>
                    <a:gd name="T30" fmla="*/ 300 w 348"/>
                    <a:gd name="T31" fmla="*/ 136 h 136"/>
                    <a:gd name="T32" fmla="*/ 270 w 348"/>
                    <a:gd name="T33" fmla="*/ 128 h 136"/>
                    <a:gd name="T34" fmla="*/ 234 w 348"/>
                    <a:gd name="T35" fmla="*/ 120 h 136"/>
                    <a:gd name="T36" fmla="*/ 192 w 348"/>
                    <a:gd name="T37" fmla="*/ 114 h 136"/>
                    <a:gd name="T38" fmla="*/ 150 w 348"/>
                    <a:gd name="T39" fmla="*/ 110 h 136"/>
                    <a:gd name="T40" fmla="*/ 108 w 348"/>
                    <a:gd name="T41" fmla="*/ 106 h 136"/>
                    <a:gd name="T42" fmla="*/ 70 w 348"/>
                    <a:gd name="T43" fmla="*/ 104 h 136"/>
                    <a:gd name="T44" fmla="*/ 38 w 348"/>
                    <a:gd name="T45" fmla="*/ 104 h 136"/>
                    <a:gd name="T46" fmla="*/ 18 w 348"/>
                    <a:gd name="T47" fmla="*/ 106 h 136"/>
                    <a:gd name="T48" fmla="*/ 18 w 348"/>
                    <a:gd name="T49" fmla="*/ 106 h 136"/>
                    <a:gd name="T50" fmla="*/ 12 w 348"/>
                    <a:gd name="T51" fmla="*/ 98 h 136"/>
                    <a:gd name="T52" fmla="*/ 6 w 348"/>
                    <a:gd name="T53" fmla="*/ 90 h 136"/>
                    <a:gd name="T54" fmla="*/ 4 w 348"/>
                    <a:gd name="T55" fmla="*/ 80 h 136"/>
                    <a:gd name="T56" fmla="*/ 2 w 348"/>
                    <a:gd name="T57" fmla="*/ 72 h 136"/>
                    <a:gd name="T58" fmla="*/ 0 w 348"/>
                    <a:gd name="T59" fmla="*/ 52 h 136"/>
                    <a:gd name="T60" fmla="*/ 4 w 348"/>
                    <a:gd name="T61" fmla="*/ 36 h 136"/>
                    <a:gd name="T62" fmla="*/ 4 w 348"/>
                    <a:gd name="T63" fmla="*/ 36 h 136"/>
                    <a:gd name="T64" fmla="*/ 8 w 348"/>
                    <a:gd name="T65" fmla="*/ 32 h 136"/>
                    <a:gd name="T66" fmla="*/ 16 w 348"/>
                    <a:gd name="T67" fmla="*/ 28 h 136"/>
                    <a:gd name="T68" fmla="*/ 26 w 348"/>
                    <a:gd name="T69" fmla="*/ 22 h 136"/>
                    <a:gd name="T70" fmla="*/ 40 w 348"/>
                    <a:gd name="T71" fmla="*/ 18 h 136"/>
                    <a:gd name="T72" fmla="*/ 74 w 348"/>
                    <a:gd name="T73" fmla="*/ 10 h 136"/>
                    <a:gd name="T74" fmla="*/ 116 w 348"/>
                    <a:gd name="T75" fmla="*/ 4 h 136"/>
                    <a:gd name="T76" fmla="*/ 164 w 348"/>
                    <a:gd name="T77" fmla="*/ 0 h 136"/>
                    <a:gd name="T78" fmla="*/ 216 w 348"/>
                    <a:gd name="T79" fmla="*/ 2 h 136"/>
                    <a:gd name="T80" fmla="*/ 240 w 348"/>
                    <a:gd name="T81" fmla="*/ 4 h 136"/>
                    <a:gd name="T82" fmla="*/ 266 w 348"/>
                    <a:gd name="T83" fmla="*/ 6 h 136"/>
                    <a:gd name="T84" fmla="*/ 290 w 348"/>
                    <a:gd name="T85" fmla="*/ 10 h 136"/>
                    <a:gd name="T86" fmla="*/ 314 w 348"/>
                    <a:gd name="T87" fmla="*/ 16 h 136"/>
                    <a:gd name="T88" fmla="*/ 314 w 348"/>
                    <a:gd name="T89" fmla="*/ 1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8" h="136">
                      <a:moveTo>
                        <a:pt x="314" y="16"/>
                      </a:moveTo>
                      <a:lnTo>
                        <a:pt x="314" y="16"/>
                      </a:lnTo>
                      <a:lnTo>
                        <a:pt x="326" y="24"/>
                      </a:lnTo>
                      <a:lnTo>
                        <a:pt x="334" y="34"/>
                      </a:lnTo>
                      <a:lnTo>
                        <a:pt x="342" y="48"/>
                      </a:lnTo>
                      <a:lnTo>
                        <a:pt x="346" y="64"/>
                      </a:lnTo>
                      <a:lnTo>
                        <a:pt x="348" y="80"/>
                      </a:lnTo>
                      <a:lnTo>
                        <a:pt x="346" y="96"/>
                      </a:lnTo>
                      <a:lnTo>
                        <a:pt x="342" y="112"/>
                      </a:lnTo>
                      <a:lnTo>
                        <a:pt x="336" y="118"/>
                      </a:lnTo>
                      <a:lnTo>
                        <a:pt x="332" y="124"/>
                      </a:lnTo>
                      <a:lnTo>
                        <a:pt x="332" y="124"/>
                      </a:lnTo>
                      <a:lnTo>
                        <a:pt x="326" y="128"/>
                      </a:lnTo>
                      <a:lnTo>
                        <a:pt x="318" y="132"/>
                      </a:lnTo>
                      <a:lnTo>
                        <a:pt x="300" y="136"/>
                      </a:lnTo>
                      <a:lnTo>
                        <a:pt x="300" y="136"/>
                      </a:lnTo>
                      <a:lnTo>
                        <a:pt x="270" y="128"/>
                      </a:lnTo>
                      <a:lnTo>
                        <a:pt x="234" y="120"/>
                      </a:lnTo>
                      <a:lnTo>
                        <a:pt x="192" y="114"/>
                      </a:lnTo>
                      <a:lnTo>
                        <a:pt x="150" y="110"/>
                      </a:lnTo>
                      <a:lnTo>
                        <a:pt x="108" y="106"/>
                      </a:lnTo>
                      <a:lnTo>
                        <a:pt x="70" y="104"/>
                      </a:lnTo>
                      <a:lnTo>
                        <a:pt x="38" y="104"/>
                      </a:lnTo>
                      <a:lnTo>
                        <a:pt x="18" y="106"/>
                      </a:lnTo>
                      <a:lnTo>
                        <a:pt x="18" y="106"/>
                      </a:lnTo>
                      <a:lnTo>
                        <a:pt x="12" y="98"/>
                      </a:lnTo>
                      <a:lnTo>
                        <a:pt x="6" y="90"/>
                      </a:lnTo>
                      <a:lnTo>
                        <a:pt x="4" y="80"/>
                      </a:lnTo>
                      <a:lnTo>
                        <a:pt x="2" y="72"/>
                      </a:lnTo>
                      <a:lnTo>
                        <a:pt x="0" y="52"/>
                      </a:lnTo>
                      <a:lnTo>
                        <a:pt x="4" y="36"/>
                      </a:lnTo>
                      <a:lnTo>
                        <a:pt x="4" y="36"/>
                      </a:lnTo>
                      <a:lnTo>
                        <a:pt x="8" y="32"/>
                      </a:lnTo>
                      <a:lnTo>
                        <a:pt x="16" y="28"/>
                      </a:lnTo>
                      <a:lnTo>
                        <a:pt x="26" y="22"/>
                      </a:lnTo>
                      <a:lnTo>
                        <a:pt x="40" y="18"/>
                      </a:lnTo>
                      <a:lnTo>
                        <a:pt x="74" y="10"/>
                      </a:lnTo>
                      <a:lnTo>
                        <a:pt x="116" y="4"/>
                      </a:lnTo>
                      <a:lnTo>
                        <a:pt x="164" y="0"/>
                      </a:lnTo>
                      <a:lnTo>
                        <a:pt x="216" y="2"/>
                      </a:lnTo>
                      <a:lnTo>
                        <a:pt x="240" y="4"/>
                      </a:lnTo>
                      <a:lnTo>
                        <a:pt x="266" y="6"/>
                      </a:lnTo>
                      <a:lnTo>
                        <a:pt x="290" y="10"/>
                      </a:lnTo>
                      <a:lnTo>
                        <a:pt x="314" y="16"/>
                      </a:lnTo>
                      <a:lnTo>
                        <a:pt x="314" y="16"/>
                      </a:lnTo>
                      <a:close/>
                    </a:path>
                  </a:pathLst>
                </a:custGeom>
                <a:solidFill>
                  <a:srgbClr val="FAD9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2" name="Freeform 101"/>
                <p:cNvSpPr>
                  <a:spLocks/>
                </p:cNvSpPr>
                <p:nvPr/>
              </p:nvSpPr>
              <p:spPr bwMode="auto">
                <a:xfrm>
                  <a:off x="3257550" y="3254375"/>
                  <a:ext cx="495300" cy="266700"/>
                </a:xfrm>
                <a:custGeom>
                  <a:avLst/>
                  <a:gdLst>
                    <a:gd name="T0" fmla="*/ 286 w 312"/>
                    <a:gd name="T1" fmla="*/ 154 h 168"/>
                    <a:gd name="T2" fmla="*/ 286 w 312"/>
                    <a:gd name="T3" fmla="*/ 154 h 168"/>
                    <a:gd name="T4" fmla="*/ 296 w 312"/>
                    <a:gd name="T5" fmla="*/ 140 h 168"/>
                    <a:gd name="T6" fmla="*/ 302 w 312"/>
                    <a:gd name="T7" fmla="*/ 126 h 168"/>
                    <a:gd name="T8" fmla="*/ 310 w 312"/>
                    <a:gd name="T9" fmla="*/ 108 h 168"/>
                    <a:gd name="T10" fmla="*/ 312 w 312"/>
                    <a:gd name="T11" fmla="*/ 98 h 168"/>
                    <a:gd name="T12" fmla="*/ 312 w 312"/>
                    <a:gd name="T13" fmla="*/ 88 h 168"/>
                    <a:gd name="T14" fmla="*/ 312 w 312"/>
                    <a:gd name="T15" fmla="*/ 78 h 168"/>
                    <a:gd name="T16" fmla="*/ 310 w 312"/>
                    <a:gd name="T17" fmla="*/ 66 h 168"/>
                    <a:gd name="T18" fmla="*/ 306 w 312"/>
                    <a:gd name="T19" fmla="*/ 56 h 168"/>
                    <a:gd name="T20" fmla="*/ 300 w 312"/>
                    <a:gd name="T21" fmla="*/ 46 h 168"/>
                    <a:gd name="T22" fmla="*/ 290 w 312"/>
                    <a:gd name="T23" fmla="*/ 36 h 168"/>
                    <a:gd name="T24" fmla="*/ 280 w 312"/>
                    <a:gd name="T25" fmla="*/ 28 h 168"/>
                    <a:gd name="T26" fmla="*/ 280 w 312"/>
                    <a:gd name="T27" fmla="*/ 28 h 168"/>
                    <a:gd name="T28" fmla="*/ 266 w 312"/>
                    <a:gd name="T29" fmla="*/ 20 h 168"/>
                    <a:gd name="T30" fmla="*/ 254 w 312"/>
                    <a:gd name="T31" fmla="*/ 14 h 168"/>
                    <a:gd name="T32" fmla="*/ 240 w 312"/>
                    <a:gd name="T33" fmla="*/ 8 h 168"/>
                    <a:gd name="T34" fmla="*/ 228 w 312"/>
                    <a:gd name="T35" fmla="*/ 4 h 168"/>
                    <a:gd name="T36" fmla="*/ 202 w 312"/>
                    <a:gd name="T37" fmla="*/ 0 h 168"/>
                    <a:gd name="T38" fmla="*/ 178 w 312"/>
                    <a:gd name="T39" fmla="*/ 0 h 168"/>
                    <a:gd name="T40" fmla="*/ 156 w 312"/>
                    <a:gd name="T41" fmla="*/ 4 h 168"/>
                    <a:gd name="T42" fmla="*/ 132 w 312"/>
                    <a:gd name="T43" fmla="*/ 8 h 168"/>
                    <a:gd name="T44" fmla="*/ 90 w 312"/>
                    <a:gd name="T45" fmla="*/ 22 h 168"/>
                    <a:gd name="T46" fmla="*/ 90 w 312"/>
                    <a:gd name="T47" fmla="*/ 22 h 168"/>
                    <a:gd name="T48" fmla="*/ 70 w 312"/>
                    <a:gd name="T49" fmla="*/ 30 h 168"/>
                    <a:gd name="T50" fmla="*/ 52 w 312"/>
                    <a:gd name="T51" fmla="*/ 38 h 168"/>
                    <a:gd name="T52" fmla="*/ 34 w 312"/>
                    <a:gd name="T53" fmla="*/ 50 h 168"/>
                    <a:gd name="T54" fmla="*/ 20 w 312"/>
                    <a:gd name="T55" fmla="*/ 62 h 168"/>
                    <a:gd name="T56" fmla="*/ 14 w 312"/>
                    <a:gd name="T57" fmla="*/ 70 h 168"/>
                    <a:gd name="T58" fmla="*/ 10 w 312"/>
                    <a:gd name="T59" fmla="*/ 78 h 168"/>
                    <a:gd name="T60" fmla="*/ 6 w 312"/>
                    <a:gd name="T61" fmla="*/ 88 h 168"/>
                    <a:gd name="T62" fmla="*/ 2 w 312"/>
                    <a:gd name="T63" fmla="*/ 98 h 168"/>
                    <a:gd name="T64" fmla="*/ 0 w 312"/>
                    <a:gd name="T65" fmla="*/ 110 h 168"/>
                    <a:gd name="T66" fmla="*/ 0 w 312"/>
                    <a:gd name="T67" fmla="*/ 122 h 168"/>
                    <a:gd name="T68" fmla="*/ 2 w 312"/>
                    <a:gd name="T69" fmla="*/ 136 h 168"/>
                    <a:gd name="T70" fmla="*/ 6 w 312"/>
                    <a:gd name="T71" fmla="*/ 152 h 168"/>
                    <a:gd name="T72" fmla="*/ 6 w 312"/>
                    <a:gd name="T73" fmla="*/ 152 h 168"/>
                    <a:gd name="T74" fmla="*/ 8 w 312"/>
                    <a:gd name="T75" fmla="*/ 160 h 168"/>
                    <a:gd name="T76" fmla="*/ 14 w 312"/>
                    <a:gd name="T77" fmla="*/ 168 h 168"/>
                    <a:gd name="T78" fmla="*/ 14 w 312"/>
                    <a:gd name="T79" fmla="*/ 168 h 168"/>
                    <a:gd name="T80" fmla="*/ 34 w 312"/>
                    <a:gd name="T81" fmla="*/ 162 h 168"/>
                    <a:gd name="T82" fmla="*/ 62 w 312"/>
                    <a:gd name="T83" fmla="*/ 156 h 168"/>
                    <a:gd name="T84" fmla="*/ 94 w 312"/>
                    <a:gd name="T85" fmla="*/ 150 h 168"/>
                    <a:gd name="T86" fmla="*/ 130 w 312"/>
                    <a:gd name="T87" fmla="*/ 146 h 168"/>
                    <a:gd name="T88" fmla="*/ 168 w 312"/>
                    <a:gd name="T89" fmla="*/ 146 h 168"/>
                    <a:gd name="T90" fmla="*/ 208 w 312"/>
                    <a:gd name="T91" fmla="*/ 146 h 168"/>
                    <a:gd name="T92" fmla="*/ 246 w 312"/>
                    <a:gd name="T93" fmla="*/ 150 h 168"/>
                    <a:gd name="T94" fmla="*/ 286 w 312"/>
                    <a:gd name="T95" fmla="*/ 156 h 168"/>
                    <a:gd name="T96" fmla="*/ 286 w 312"/>
                    <a:gd name="T97" fmla="*/ 156 h 168"/>
                    <a:gd name="T98" fmla="*/ 286 w 312"/>
                    <a:gd name="T99" fmla="*/ 154 h 168"/>
                    <a:gd name="T100" fmla="*/ 286 w 312"/>
                    <a:gd name="T101" fmla="*/ 15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2" h="168">
                      <a:moveTo>
                        <a:pt x="286" y="154"/>
                      </a:moveTo>
                      <a:lnTo>
                        <a:pt x="286" y="154"/>
                      </a:lnTo>
                      <a:lnTo>
                        <a:pt x="296" y="140"/>
                      </a:lnTo>
                      <a:lnTo>
                        <a:pt x="302" y="126"/>
                      </a:lnTo>
                      <a:lnTo>
                        <a:pt x="310" y="108"/>
                      </a:lnTo>
                      <a:lnTo>
                        <a:pt x="312" y="98"/>
                      </a:lnTo>
                      <a:lnTo>
                        <a:pt x="312" y="88"/>
                      </a:lnTo>
                      <a:lnTo>
                        <a:pt x="312" y="78"/>
                      </a:lnTo>
                      <a:lnTo>
                        <a:pt x="310" y="66"/>
                      </a:lnTo>
                      <a:lnTo>
                        <a:pt x="306" y="56"/>
                      </a:lnTo>
                      <a:lnTo>
                        <a:pt x="300" y="46"/>
                      </a:lnTo>
                      <a:lnTo>
                        <a:pt x="290" y="36"/>
                      </a:lnTo>
                      <a:lnTo>
                        <a:pt x="280" y="28"/>
                      </a:lnTo>
                      <a:lnTo>
                        <a:pt x="280" y="28"/>
                      </a:lnTo>
                      <a:lnTo>
                        <a:pt x="266" y="20"/>
                      </a:lnTo>
                      <a:lnTo>
                        <a:pt x="254" y="14"/>
                      </a:lnTo>
                      <a:lnTo>
                        <a:pt x="240" y="8"/>
                      </a:lnTo>
                      <a:lnTo>
                        <a:pt x="228" y="4"/>
                      </a:lnTo>
                      <a:lnTo>
                        <a:pt x="202" y="0"/>
                      </a:lnTo>
                      <a:lnTo>
                        <a:pt x="178" y="0"/>
                      </a:lnTo>
                      <a:lnTo>
                        <a:pt x="156" y="4"/>
                      </a:lnTo>
                      <a:lnTo>
                        <a:pt x="132" y="8"/>
                      </a:lnTo>
                      <a:lnTo>
                        <a:pt x="90" y="22"/>
                      </a:lnTo>
                      <a:lnTo>
                        <a:pt x="90" y="22"/>
                      </a:lnTo>
                      <a:lnTo>
                        <a:pt x="70" y="30"/>
                      </a:lnTo>
                      <a:lnTo>
                        <a:pt x="52" y="38"/>
                      </a:lnTo>
                      <a:lnTo>
                        <a:pt x="34" y="50"/>
                      </a:lnTo>
                      <a:lnTo>
                        <a:pt x="20" y="62"/>
                      </a:lnTo>
                      <a:lnTo>
                        <a:pt x="14" y="70"/>
                      </a:lnTo>
                      <a:lnTo>
                        <a:pt x="10" y="78"/>
                      </a:lnTo>
                      <a:lnTo>
                        <a:pt x="6" y="88"/>
                      </a:lnTo>
                      <a:lnTo>
                        <a:pt x="2" y="98"/>
                      </a:lnTo>
                      <a:lnTo>
                        <a:pt x="0" y="110"/>
                      </a:lnTo>
                      <a:lnTo>
                        <a:pt x="0" y="122"/>
                      </a:lnTo>
                      <a:lnTo>
                        <a:pt x="2" y="136"/>
                      </a:lnTo>
                      <a:lnTo>
                        <a:pt x="6" y="152"/>
                      </a:lnTo>
                      <a:lnTo>
                        <a:pt x="6" y="152"/>
                      </a:lnTo>
                      <a:lnTo>
                        <a:pt x="8" y="160"/>
                      </a:lnTo>
                      <a:lnTo>
                        <a:pt x="14" y="168"/>
                      </a:lnTo>
                      <a:lnTo>
                        <a:pt x="14" y="168"/>
                      </a:lnTo>
                      <a:lnTo>
                        <a:pt x="34" y="162"/>
                      </a:lnTo>
                      <a:lnTo>
                        <a:pt x="62" y="156"/>
                      </a:lnTo>
                      <a:lnTo>
                        <a:pt x="94" y="150"/>
                      </a:lnTo>
                      <a:lnTo>
                        <a:pt x="130" y="146"/>
                      </a:lnTo>
                      <a:lnTo>
                        <a:pt x="168" y="146"/>
                      </a:lnTo>
                      <a:lnTo>
                        <a:pt x="208" y="146"/>
                      </a:lnTo>
                      <a:lnTo>
                        <a:pt x="246" y="150"/>
                      </a:lnTo>
                      <a:lnTo>
                        <a:pt x="286" y="156"/>
                      </a:lnTo>
                      <a:lnTo>
                        <a:pt x="286" y="156"/>
                      </a:lnTo>
                      <a:lnTo>
                        <a:pt x="286" y="154"/>
                      </a:lnTo>
                      <a:lnTo>
                        <a:pt x="286" y="154"/>
                      </a:lnTo>
                      <a:close/>
                    </a:path>
                  </a:pathLst>
                </a:custGeom>
                <a:solidFill>
                  <a:srgbClr val="FAD9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grpSp>
      <p:sp>
        <p:nvSpPr>
          <p:cNvPr id="106" name="TextBox 105"/>
          <p:cNvSpPr txBox="1"/>
          <p:nvPr/>
        </p:nvSpPr>
        <p:spPr>
          <a:xfrm>
            <a:off x="792963" y="2267821"/>
            <a:ext cx="3982052" cy="307777"/>
          </a:xfrm>
          <a:prstGeom prst="rect">
            <a:avLst/>
          </a:prstGeom>
          <a:noFill/>
        </p:spPr>
        <p:txBody>
          <a:bodyPr wrap="square" rtlCol="0">
            <a:spAutoFit/>
          </a:bodyPr>
          <a:lstStyle/>
          <a:p>
            <a:pPr algn="just">
              <a:lnSpc>
                <a:spcPct val="100000"/>
              </a:lnSpc>
            </a:pPr>
            <a:endParaRPr lang="en-AU" sz="1400" b="1" dirty="0">
              <a:solidFill>
                <a:schemeClr val="tx1">
                  <a:lumMod val="50000"/>
                  <a:lumOff val="50000"/>
                </a:schemeClr>
              </a:solidFill>
            </a:endParaRPr>
          </a:p>
        </p:txBody>
      </p:sp>
      <p:grpSp>
        <p:nvGrpSpPr>
          <p:cNvPr id="107" name="Group 106"/>
          <p:cNvGrpSpPr/>
          <p:nvPr/>
        </p:nvGrpSpPr>
        <p:grpSpPr>
          <a:xfrm>
            <a:off x="1140067" y="4022854"/>
            <a:ext cx="5485586" cy="2274859"/>
            <a:chOff x="7968930" y="1455058"/>
            <a:chExt cx="5710179" cy="2274859"/>
          </a:xfrm>
        </p:grpSpPr>
        <p:sp>
          <p:nvSpPr>
            <p:cNvPr id="108" name="TextBox 107"/>
            <p:cNvSpPr txBox="1"/>
            <p:nvPr/>
          </p:nvSpPr>
          <p:spPr>
            <a:xfrm>
              <a:off x="9069036" y="1455058"/>
              <a:ext cx="1875982" cy="769441"/>
            </a:xfrm>
            <a:prstGeom prst="rect">
              <a:avLst/>
            </a:prstGeom>
            <a:noFill/>
          </p:spPr>
          <p:txBody>
            <a:bodyPr wrap="square" rtlCol="0">
              <a:spAutoFit/>
            </a:bodyPr>
            <a:lstStyle/>
            <a:p>
              <a:endParaRPr lang="en-US" sz="4400" b="1" dirty="0">
                <a:solidFill>
                  <a:schemeClr val="accent1">
                    <a:lumMod val="60000"/>
                    <a:lumOff val="40000"/>
                  </a:schemeClr>
                </a:solidFill>
                <a:latin typeface="+mj-lt"/>
              </a:endParaRPr>
            </a:p>
          </p:txBody>
        </p:sp>
        <p:sp>
          <p:nvSpPr>
            <p:cNvPr id="109" name="TextBox 108"/>
            <p:cNvSpPr txBox="1"/>
            <p:nvPr/>
          </p:nvSpPr>
          <p:spPr>
            <a:xfrm>
              <a:off x="8976369" y="1559555"/>
              <a:ext cx="2448973" cy="923330"/>
            </a:xfrm>
            <a:prstGeom prst="rect">
              <a:avLst/>
            </a:prstGeom>
            <a:noFill/>
          </p:spPr>
          <p:txBody>
            <a:bodyPr wrap="square" rtlCol="0">
              <a:spAutoFit/>
            </a:bodyPr>
            <a:lstStyle/>
            <a:p>
              <a:r>
                <a:rPr lang="en-US" altLang="en-US" b="1" dirty="0" smtClean="0">
                  <a:solidFill>
                    <a:schemeClr val="accent1"/>
                  </a:solidFill>
                  <a:latin typeface="Lato Black" panose="020F0A02020204030203" pitchFamily="34" charset="0"/>
                </a:rPr>
                <a:t>Separate working team for  Head hunting</a:t>
              </a:r>
              <a:endParaRPr lang="en-US" altLang="en-US" b="1" dirty="0">
                <a:solidFill>
                  <a:schemeClr val="accent1"/>
                </a:solidFill>
                <a:latin typeface="Lato Black" panose="020F0A02020204030203" pitchFamily="34" charset="0"/>
              </a:endParaRPr>
            </a:p>
          </p:txBody>
        </p:sp>
        <p:sp>
          <p:nvSpPr>
            <p:cNvPr id="126" name="TextBox 125"/>
            <p:cNvSpPr txBox="1"/>
            <p:nvPr/>
          </p:nvSpPr>
          <p:spPr>
            <a:xfrm>
              <a:off x="7968930" y="2806587"/>
              <a:ext cx="2922268" cy="923330"/>
            </a:xfrm>
            <a:prstGeom prst="rect">
              <a:avLst/>
            </a:prstGeom>
            <a:noFill/>
          </p:spPr>
          <p:txBody>
            <a:bodyPr wrap="square" rtlCol="0">
              <a:spAutoFit/>
            </a:bodyPr>
            <a:lstStyle/>
            <a:p>
              <a:r>
                <a:rPr lang="en-US" altLang="en-US" dirty="0" smtClean="0">
                  <a:solidFill>
                    <a:schemeClr val="accent6">
                      <a:lumMod val="75000"/>
                    </a:schemeClr>
                  </a:solidFill>
                  <a:latin typeface="Lato Black" panose="020F0A02020204030203" pitchFamily="34" charset="0"/>
                </a:rPr>
                <a:t>Strong supportive work on Niche requirements by employers.</a:t>
              </a:r>
              <a:endParaRPr lang="en-US" altLang="en-US" dirty="0">
                <a:solidFill>
                  <a:schemeClr val="accent6">
                    <a:lumMod val="75000"/>
                  </a:schemeClr>
                </a:solidFill>
                <a:latin typeface="Lato Black" panose="020F0A02020204030203" pitchFamily="34" charset="0"/>
              </a:endParaRPr>
            </a:p>
          </p:txBody>
        </p:sp>
        <p:sp>
          <p:nvSpPr>
            <p:cNvPr id="127" name="TextBox 126"/>
            <p:cNvSpPr txBox="1"/>
            <p:nvPr/>
          </p:nvSpPr>
          <p:spPr>
            <a:xfrm>
              <a:off x="11230136" y="2806587"/>
              <a:ext cx="2448973" cy="369332"/>
            </a:xfrm>
            <a:prstGeom prst="rect">
              <a:avLst/>
            </a:prstGeom>
            <a:noFill/>
          </p:spPr>
          <p:txBody>
            <a:bodyPr wrap="square" rtlCol="0">
              <a:spAutoFit/>
            </a:bodyPr>
            <a:lstStyle/>
            <a:p>
              <a:endParaRPr lang="en-US" altLang="en-US" b="1" dirty="0">
                <a:solidFill>
                  <a:srgbClr val="FFC000"/>
                </a:solidFill>
                <a:latin typeface="Lato Black" panose="020F0A02020204030203" pitchFamily="34" charset="0"/>
              </a:endParaRPr>
            </a:p>
          </p:txBody>
        </p:sp>
      </p:grpSp>
      <p:sp>
        <p:nvSpPr>
          <p:cNvPr id="116" name="TextBox 115"/>
          <p:cNvSpPr txBox="1"/>
          <p:nvPr/>
        </p:nvSpPr>
        <p:spPr>
          <a:xfrm>
            <a:off x="8844407" y="3913598"/>
            <a:ext cx="2720834" cy="2416046"/>
          </a:xfrm>
          <a:prstGeom prst="rect">
            <a:avLst/>
          </a:prstGeom>
          <a:noFill/>
        </p:spPr>
        <p:txBody>
          <a:bodyPr wrap="square" rtlCol="0">
            <a:spAutoFit/>
          </a:bodyPr>
          <a:lstStyle/>
          <a:p>
            <a:pPr marL="342900" indent="-342900">
              <a:spcAft>
                <a:spcPts val="600"/>
              </a:spcAft>
              <a:buFont typeface="Wingdings" panose="05000000000000000000" pitchFamily="2" charset="2"/>
              <a:buChar char="q"/>
            </a:pPr>
            <a:r>
              <a:rPr lang="en-AU" sz="1400" dirty="0" smtClean="0">
                <a:solidFill>
                  <a:schemeClr val="bg1"/>
                </a:solidFill>
                <a:latin typeface="Lato Black" panose="020F0A02020204030203" pitchFamily="34" charset="0"/>
              </a:rPr>
              <a:t>Live  candidate Database</a:t>
            </a:r>
          </a:p>
          <a:p>
            <a:pPr marL="342900" indent="-342900">
              <a:spcAft>
                <a:spcPts val="600"/>
              </a:spcAft>
              <a:buFont typeface="Wingdings" panose="05000000000000000000" pitchFamily="2" charset="2"/>
              <a:buChar char="q"/>
            </a:pPr>
            <a:r>
              <a:rPr lang="en-AU" sz="1400" dirty="0" smtClean="0">
                <a:solidFill>
                  <a:schemeClr val="bg1"/>
                </a:solidFill>
                <a:latin typeface="Lato Black" panose="020F0A02020204030203" pitchFamily="34" charset="0"/>
              </a:rPr>
              <a:t>Proven Sourcing capabilities</a:t>
            </a:r>
          </a:p>
          <a:p>
            <a:pPr marL="342900" indent="-342900">
              <a:spcAft>
                <a:spcPts val="600"/>
              </a:spcAft>
              <a:buFont typeface="Wingdings" panose="05000000000000000000" pitchFamily="2" charset="2"/>
              <a:buChar char="q"/>
            </a:pPr>
            <a:r>
              <a:rPr lang="en-AU" sz="1400" dirty="0" smtClean="0">
                <a:solidFill>
                  <a:schemeClr val="bg1"/>
                </a:solidFill>
                <a:latin typeface="Lato Black" panose="020F0A02020204030203" pitchFamily="34" charset="0"/>
              </a:rPr>
              <a:t>End to End process solution </a:t>
            </a:r>
          </a:p>
          <a:p>
            <a:pPr marL="342900" indent="-342900">
              <a:spcAft>
                <a:spcPts val="600"/>
              </a:spcAft>
              <a:buFont typeface="Wingdings" panose="05000000000000000000" pitchFamily="2" charset="2"/>
              <a:buChar char="q"/>
            </a:pPr>
            <a:r>
              <a:rPr lang="en-AU" sz="1400" dirty="0" smtClean="0">
                <a:solidFill>
                  <a:schemeClr val="bg1"/>
                </a:solidFill>
                <a:latin typeface="Lato Black" panose="020F0A02020204030203" pitchFamily="34" charset="0"/>
              </a:rPr>
              <a:t>Candidate  Relationship Management</a:t>
            </a:r>
          </a:p>
          <a:p>
            <a:pPr marL="342900" indent="-342900">
              <a:spcAft>
                <a:spcPts val="600"/>
              </a:spcAft>
              <a:buFont typeface="Wingdings" panose="05000000000000000000" pitchFamily="2" charset="2"/>
              <a:buChar char="q"/>
            </a:pPr>
            <a:endParaRPr lang="en-AU" sz="1400" dirty="0" smtClean="0">
              <a:solidFill>
                <a:schemeClr val="bg1"/>
              </a:solidFill>
              <a:latin typeface="Lato Black" panose="020F0A02020204030203" pitchFamily="34" charset="0"/>
            </a:endParaRPr>
          </a:p>
          <a:p>
            <a:pPr marL="342900" indent="-342900">
              <a:spcAft>
                <a:spcPts val="600"/>
              </a:spcAft>
              <a:buFont typeface="Wingdings" panose="05000000000000000000" pitchFamily="2" charset="2"/>
              <a:buChar char="q"/>
            </a:pPr>
            <a:endParaRPr lang="en-AU" sz="1400" dirty="0">
              <a:solidFill>
                <a:schemeClr val="bg1"/>
              </a:solidFill>
              <a:latin typeface="Lato Black" panose="020F0A02020204030203" pitchFamily="34" charset="0"/>
            </a:endParaRPr>
          </a:p>
        </p:txBody>
      </p:sp>
      <p:sp>
        <p:nvSpPr>
          <p:cNvPr id="117" name="TextBox 116"/>
          <p:cNvSpPr txBox="1"/>
          <p:nvPr/>
        </p:nvSpPr>
        <p:spPr>
          <a:xfrm>
            <a:off x="10796450" y="5360367"/>
            <a:ext cx="1096228" cy="954107"/>
          </a:xfrm>
          <a:prstGeom prst="rect">
            <a:avLst/>
          </a:prstGeom>
          <a:noFill/>
        </p:spPr>
        <p:txBody>
          <a:bodyPr wrap="square" rtlCol="0">
            <a:spAutoFit/>
          </a:bodyPr>
          <a:lstStyle/>
          <a:p>
            <a:endParaRPr lang="en-US" sz="2800" b="1" dirty="0" smtClean="0">
              <a:latin typeface="Lato Black" panose="020F0A02020204030203" pitchFamily="34" charset="0"/>
            </a:endParaRPr>
          </a:p>
          <a:p>
            <a:r>
              <a:rPr lang="en-US" sz="2800" b="1" dirty="0">
                <a:latin typeface="Lato Black" panose="020F0A02020204030203" pitchFamily="34" charset="0"/>
              </a:rPr>
              <a:t> </a:t>
            </a:r>
            <a:r>
              <a:rPr lang="id-ID" sz="2800" b="1" dirty="0" smtClean="0">
                <a:latin typeface="Lato Black" panose="020F0A02020204030203" pitchFamily="34" charset="0"/>
              </a:rPr>
              <a:t>1</a:t>
            </a:r>
            <a:r>
              <a:rPr lang="en-US" sz="2800" b="1" dirty="0" smtClean="0">
                <a:latin typeface="Lato Black" panose="020F0A02020204030203" pitchFamily="34" charset="0"/>
              </a:rPr>
              <a:t>00</a:t>
            </a:r>
            <a:r>
              <a:rPr lang="id-ID" sz="2800" b="1" dirty="0" smtClean="0">
                <a:latin typeface="Lato Black" panose="020F0A02020204030203" pitchFamily="34" charset="0"/>
              </a:rPr>
              <a:t>%</a:t>
            </a:r>
            <a:endParaRPr lang="en-US" sz="2800" b="1" dirty="0">
              <a:latin typeface="Lato Black" panose="020F0A02020204030203" pitchFamily="34" charset="0"/>
            </a:endParaRPr>
          </a:p>
        </p:txBody>
      </p:sp>
      <p:grpSp>
        <p:nvGrpSpPr>
          <p:cNvPr id="118" name="Group 117"/>
          <p:cNvGrpSpPr/>
          <p:nvPr/>
        </p:nvGrpSpPr>
        <p:grpSpPr>
          <a:xfrm>
            <a:off x="1699050" y="4240911"/>
            <a:ext cx="370200" cy="353901"/>
            <a:chOff x="1652588" y="3660776"/>
            <a:chExt cx="252413" cy="241300"/>
          </a:xfrm>
          <a:solidFill>
            <a:schemeClr val="accent1"/>
          </a:solidFill>
        </p:grpSpPr>
        <p:sp>
          <p:nvSpPr>
            <p:cNvPr id="119" name="Freeform 64"/>
            <p:cNvSpPr>
              <a:spLocks noEditPoints="1"/>
            </p:cNvSpPr>
            <p:nvPr/>
          </p:nvSpPr>
          <p:spPr bwMode="auto">
            <a:xfrm>
              <a:off x="1652588" y="3660776"/>
              <a:ext cx="252413" cy="241300"/>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20" name="Oval 65"/>
            <p:cNvSpPr>
              <a:spLocks noChangeArrowheads="1"/>
            </p:cNvSpPr>
            <p:nvPr/>
          </p:nvSpPr>
          <p:spPr bwMode="auto">
            <a:xfrm>
              <a:off x="1770063" y="3819526"/>
              <a:ext cx="19050" cy="19050"/>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sp>
        <p:nvSpPr>
          <p:cNvPr id="121" name="AutoShape 46"/>
          <p:cNvSpPr>
            <a:spLocks/>
          </p:cNvSpPr>
          <p:nvPr/>
        </p:nvSpPr>
        <p:spPr bwMode="auto">
          <a:xfrm>
            <a:off x="610055" y="5452287"/>
            <a:ext cx="440067" cy="440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5" name="Shape 5213"/>
          <p:cNvSpPr>
            <a:spLocks noGrp="1"/>
          </p:cNvSpPr>
          <p:nvPr>
            <p:ph type="title" idx="4294967295"/>
          </p:nvPr>
        </p:nvSpPr>
        <p:spPr>
          <a:xfrm>
            <a:off x="2257556" y="589372"/>
            <a:ext cx="7309435" cy="779675"/>
          </a:xfrm>
          <a:prstGeom prst="rect">
            <a:avLst/>
          </a:prstGeom>
          <a:ln w="12700">
            <a:miter lim="400000"/>
          </a:ln>
          <a:extLst>
            <a:ext uri="{C572A759-6A51-4108-AA02-DFA0A04FC94B}">
              <ma14:wrappingTextBoxFlag xmlns:ma14="http://schemas.microsoft.com/office/mac/drawingml/2011/main" xmlns="" val="1"/>
            </a:ext>
          </a:extLst>
        </p:spPr>
        <p:txBody>
          <a:bodyPr vert="horz" lIns="0" tIns="0" rIns="0" bIns="0" rtlCol="0" anchor="ctr">
            <a:normAutofit/>
          </a:bodyPr>
          <a:lstStyle>
            <a:lvl1pPr defTabSz="874902">
              <a:lnSpc>
                <a:spcPct val="100000"/>
              </a:lnSpc>
              <a:spcBef>
                <a:spcPts val="400"/>
              </a:spcBef>
              <a:defRPr sz="8300" spc="0" baseline="7228">
                <a:solidFill>
                  <a:srgbClr val="53585F"/>
                </a:solidFill>
                <a:latin typeface="Roboto Regular"/>
                <a:ea typeface="Roboto Regular"/>
                <a:cs typeface="Roboto Regular"/>
                <a:sym typeface="Roboto Regular"/>
              </a:defRPr>
            </a:lvl1pPr>
          </a:lstStyle>
          <a:p>
            <a:pPr lvl="0" algn="ctr">
              <a:defRPr sz="1800" spc="0" baseline="0">
                <a:solidFill>
                  <a:srgbClr val="000000"/>
                </a:solidFill>
              </a:defRPr>
            </a:pPr>
            <a:r>
              <a:rPr lang="en-US" sz="4150" baseline="0" dirty="0" smtClean="0">
                <a:solidFill>
                  <a:schemeClr val="accent1">
                    <a:lumMod val="75000"/>
                  </a:schemeClr>
                </a:solidFill>
                <a:latin typeface="Lato Black" panose="020F0A02020204030203" pitchFamily="34" charset="0"/>
              </a:rPr>
              <a:t>Why Us?</a:t>
            </a:r>
            <a:endParaRPr sz="4150" baseline="0" dirty="0">
              <a:solidFill>
                <a:schemeClr val="accent1">
                  <a:lumMod val="75000"/>
                </a:schemeClr>
              </a:solidFill>
              <a:latin typeface="Lato Black" panose="020F0A02020204030203" pitchFamily="34" charset="0"/>
            </a:endParaRPr>
          </a:p>
        </p:txBody>
      </p:sp>
      <p:sp>
        <p:nvSpPr>
          <p:cNvPr id="4" name="TextBox 3"/>
          <p:cNvSpPr txBox="1"/>
          <p:nvPr/>
        </p:nvSpPr>
        <p:spPr>
          <a:xfrm>
            <a:off x="830088" y="2001461"/>
            <a:ext cx="4994983" cy="1477328"/>
          </a:xfrm>
          <a:prstGeom prst="rect">
            <a:avLst/>
          </a:prstGeom>
          <a:noFill/>
        </p:spPr>
        <p:txBody>
          <a:bodyPr wrap="square" rtlCol="0">
            <a:spAutoFit/>
          </a:bodyPr>
          <a:lstStyle/>
          <a:p>
            <a:r>
              <a:rPr lang="en-AU" b="1" dirty="0" smtClean="0">
                <a:solidFill>
                  <a:schemeClr val="accent1"/>
                </a:solidFill>
                <a:latin typeface="Lato Black" panose="020F0A02020204030203" pitchFamily="34" charset="0"/>
              </a:rPr>
              <a:t>             Our </a:t>
            </a:r>
            <a:r>
              <a:rPr lang="en-AU" b="1" dirty="0">
                <a:solidFill>
                  <a:schemeClr val="accent1"/>
                </a:solidFill>
                <a:latin typeface="Lato Black" panose="020F0A02020204030203" pitchFamily="34" charset="0"/>
              </a:rPr>
              <a:t>organisation is on mission to give </a:t>
            </a:r>
            <a:r>
              <a:rPr lang="en-AU" b="1" dirty="0" smtClean="0">
                <a:solidFill>
                  <a:schemeClr val="accent1"/>
                </a:solidFill>
                <a:latin typeface="Lato Black" panose="020F0A02020204030203" pitchFamily="34" charset="0"/>
              </a:rPr>
              <a:t>its customer </a:t>
            </a:r>
            <a:r>
              <a:rPr lang="en-AU" b="1" dirty="0">
                <a:solidFill>
                  <a:schemeClr val="accent1"/>
                </a:solidFill>
                <a:latin typeface="Lato Black" panose="020F0A02020204030203" pitchFamily="34" charset="0"/>
              </a:rPr>
              <a:t>a competitive </a:t>
            </a:r>
            <a:r>
              <a:rPr lang="en-AU" b="1" dirty="0" smtClean="0">
                <a:solidFill>
                  <a:schemeClr val="accent1"/>
                </a:solidFill>
                <a:latin typeface="Lato Black" panose="020F0A02020204030203" pitchFamily="34" charset="0"/>
              </a:rPr>
              <a:t>Edge. We provides end to end process solution wit dedicated teams with account ,CRM and Recruitment. </a:t>
            </a:r>
            <a:endParaRPr lang="en-AU" b="1" dirty="0">
              <a:solidFill>
                <a:schemeClr val="accent1"/>
              </a:solidFill>
              <a:latin typeface="Lato Black" panose="020F0A02020204030203" pitchFamily="34" charset="0"/>
            </a:endParaRPr>
          </a:p>
        </p:txBody>
      </p:sp>
      <p:pic>
        <p:nvPicPr>
          <p:cNvPr id="4098" name="Picture 2"/>
          <p:cNvPicPr>
            <a:picLocks noChangeAspect="1" noChangeArrowheads="1"/>
          </p:cNvPicPr>
          <p:nvPr/>
        </p:nvPicPr>
        <p:blipFill>
          <a:blip r:embed="rId2" cstate="print"/>
          <a:srcRect/>
          <a:stretch>
            <a:fillRect/>
          </a:stretch>
        </p:blipFill>
        <p:spPr bwMode="auto">
          <a:xfrm>
            <a:off x="9269595" y="210981"/>
            <a:ext cx="2736850" cy="738187"/>
          </a:xfrm>
          <a:prstGeom prst="rect">
            <a:avLst/>
          </a:prstGeom>
          <a:noFill/>
          <a:ln w="9525">
            <a:noFill/>
            <a:miter lim="800000"/>
            <a:headEnd/>
            <a:tailEnd/>
          </a:ln>
          <a:effectLst/>
        </p:spPr>
      </p:pic>
    </p:spTree>
    <p:extLst>
      <p:ext uri="{BB962C8B-B14F-4D97-AF65-F5344CB8AC3E}">
        <p14:creationId xmlns="" xmlns:p14="http://schemas.microsoft.com/office/powerpoint/2010/main" val="1956766517"/>
      </p:ext>
    </p:extLst>
  </p:cSld>
  <p:clrMapOvr>
    <a:masterClrMapping/>
  </p:clrMapOvr>
  <mc:AlternateContent xmlns:mc="http://schemas.openxmlformats.org/markup-compatibility/2006">
    <mc:Choice xmlns=""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8"/>
                                        </p:tgtEl>
                                        <p:attrNameLst>
                                          <p:attrName>style.visibility</p:attrName>
                                        </p:attrNameLst>
                                      </p:cBhvr>
                                      <p:to>
                                        <p:strVal val="visible"/>
                                      </p:to>
                                    </p:set>
                                    <p:anim calcmode="lin" valueType="num">
                                      <p:cBhvr>
                                        <p:cTn id="11" dur="30" fill="hold"/>
                                        <p:tgtEl>
                                          <p:spTgt spid="118"/>
                                        </p:tgtEl>
                                        <p:attrNameLst>
                                          <p:attrName>ppt_w</p:attrName>
                                        </p:attrNameLst>
                                      </p:cBhvr>
                                      <p:tavLst>
                                        <p:tav tm="0">
                                          <p:val>
                                            <p:fltVal val="0"/>
                                          </p:val>
                                        </p:tav>
                                        <p:tav tm="100000">
                                          <p:val>
                                            <p:strVal val="#ppt_w"/>
                                          </p:val>
                                        </p:tav>
                                      </p:tavLst>
                                    </p:anim>
                                    <p:anim calcmode="lin" valueType="num">
                                      <p:cBhvr>
                                        <p:cTn id="12" dur="30" fill="hold"/>
                                        <p:tgtEl>
                                          <p:spTgt spid="118"/>
                                        </p:tgtEl>
                                        <p:attrNameLst>
                                          <p:attrName>ppt_h</p:attrName>
                                        </p:attrNameLst>
                                      </p:cBhvr>
                                      <p:tavLst>
                                        <p:tav tm="0">
                                          <p:val>
                                            <p:fltVal val="0"/>
                                          </p:val>
                                        </p:tav>
                                        <p:tav tm="100000">
                                          <p:val>
                                            <p:strVal val="#ppt_h"/>
                                          </p:val>
                                        </p:tav>
                                      </p:tavLst>
                                    </p:anim>
                                    <p:animEffect transition="in" filter="fade">
                                      <p:cBhvr>
                                        <p:cTn id="13" dur="30"/>
                                        <p:tgtEl>
                                          <p:spTgt spid="118"/>
                                        </p:tgtEl>
                                      </p:cBhvr>
                                    </p:animEffect>
                                  </p:childTnLst>
                                </p:cTn>
                              </p:par>
                            </p:childTnLst>
                          </p:cTn>
                        </p:par>
                        <p:par>
                          <p:cTn id="14" fill="hold">
                            <p:stCondLst>
                              <p:cond delay="530"/>
                            </p:stCondLst>
                            <p:childTnLst>
                              <p:par>
                                <p:cTn id="15" presetID="10" presetClass="entr" presetSubtype="0" fill="hold" nodeType="after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fade">
                                      <p:cBhvr>
                                        <p:cTn id="17" dur="500"/>
                                        <p:tgtEl>
                                          <p:spTgt spid="107"/>
                                        </p:tgtEl>
                                      </p:cBhvr>
                                    </p:animEffect>
                                  </p:childTnLst>
                                </p:cTn>
                              </p:par>
                            </p:childTnLst>
                          </p:cTn>
                        </p:par>
                        <p:par>
                          <p:cTn id="18" fill="hold">
                            <p:stCondLst>
                              <p:cond delay="1030"/>
                            </p:stCondLst>
                            <p:childTnLst>
                              <p:par>
                                <p:cTn id="19" presetID="53" presetClass="entr" presetSubtype="16" fill="hold" grpId="0" nodeType="afterEffect">
                                  <p:stCondLst>
                                    <p:cond delay="0"/>
                                  </p:stCondLst>
                                  <p:childTnLst>
                                    <p:set>
                                      <p:cBhvr>
                                        <p:cTn id="20" dur="1" fill="hold">
                                          <p:stCondLst>
                                            <p:cond delay="0"/>
                                          </p:stCondLst>
                                        </p:cTn>
                                        <p:tgtEl>
                                          <p:spTgt spid="121"/>
                                        </p:tgtEl>
                                        <p:attrNameLst>
                                          <p:attrName>style.visibility</p:attrName>
                                        </p:attrNameLst>
                                      </p:cBhvr>
                                      <p:to>
                                        <p:strVal val="visible"/>
                                      </p:to>
                                    </p:set>
                                    <p:anim calcmode="lin" valueType="num">
                                      <p:cBhvr>
                                        <p:cTn id="21" dur="500" fill="hold"/>
                                        <p:tgtEl>
                                          <p:spTgt spid="121"/>
                                        </p:tgtEl>
                                        <p:attrNameLst>
                                          <p:attrName>ppt_w</p:attrName>
                                        </p:attrNameLst>
                                      </p:cBhvr>
                                      <p:tavLst>
                                        <p:tav tm="0">
                                          <p:val>
                                            <p:fltVal val="0"/>
                                          </p:val>
                                        </p:tav>
                                        <p:tav tm="100000">
                                          <p:val>
                                            <p:strVal val="#ppt_w"/>
                                          </p:val>
                                        </p:tav>
                                      </p:tavLst>
                                    </p:anim>
                                    <p:anim calcmode="lin" valueType="num">
                                      <p:cBhvr>
                                        <p:cTn id="22" dur="500" fill="hold"/>
                                        <p:tgtEl>
                                          <p:spTgt spid="121"/>
                                        </p:tgtEl>
                                        <p:attrNameLst>
                                          <p:attrName>ppt_h</p:attrName>
                                        </p:attrNameLst>
                                      </p:cBhvr>
                                      <p:tavLst>
                                        <p:tav tm="0">
                                          <p:val>
                                            <p:fltVal val="0"/>
                                          </p:val>
                                        </p:tav>
                                        <p:tav tm="100000">
                                          <p:val>
                                            <p:strVal val="#ppt_h"/>
                                          </p:val>
                                        </p:tav>
                                      </p:tavLst>
                                    </p:anim>
                                    <p:animEffect transition="in" filter="fade">
                                      <p:cBhvr>
                                        <p:cTn id="23" dur="500"/>
                                        <p:tgtEl>
                                          <p:spTgt spid="121"/>
                                        </p:tgtEl>
                                      </p:cBhvr>
                                    </p:animEffect>
                                  </p:childTnLst>
                                </p:cTn>
                              </p:par>
                            </p:childTnLst>
                          </p:cTn>
                        </p:par>
                        <p:par>
                          <p:cTn id="24" fill="hold">
                            <p:stCondLst>
                              <p:cond delay="153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030"/>
                            </p:stCondLst>
                            <p:childTnLst>
                              <p:par>
                                <p:cTn id="31" presetID="10"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2530"/>
                            </p:stCondLst>
                            <p:childTnLst>
                              <p:par>
                                <p:cTn id="38" presetID="10" presetClass="entr" presetSubtype="0" fill="hold" grpId="0" nodeType="afterEffect">
                                  <p:stCondLst>
                                    <p:cond delay="0"/>
                                  </p:stCondLst>
                                  <p:childTnLst>
                                    <p:set>
                                      <p:cBhvr>
                                        <p:cTn id="39" dur="1" fill="hold">
                                          <p:stCondLst>
                                            <p:cond delay="0"/>
                                          </p:stCondLst>
                                        </p:cTn>
                                        <p:tgtEl>
                                          <p:spTgt spid="116"/>
                                        </p:tgtEl>
                                        <p:attrNameLst>
                                          <p:attrName>style.visibility</p:attrName>
                                        </p:attrNameLst>
                                      </p:cBhvr>
                                      <p:to>
                                        <p:strVal val="visible"/>
                                      </p:to>
                                    </p:set>
                                    <p:animEffect transition="in" filter="fade">
                                      <p:cBhvr>
                                        <p:cTn id="40" dur="500"/>
                                        <p:tgtEl>
                                          <p:spTgt spid="1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fade">
                                      <p:cBhvr>
                                        <p:cTn id="43" dur="500"/>
                                        <p:tgtEl>
                                          <p:spTgt spid="117"/>
                                        </p:tgtEl>
                                      </p:cBhvr>
                                    </p:animEffect>
                                  </p:childTnLst>
                                </p:cTn>
                              </p:par>
                            </p:childTnLst>
                          </p:cTn>
                        </p:par>
                        <p:par>
                          <p:cTn id="44" fill="hold">
                            <p:stCondLst>
                              <p:cond delay="3030"/>
                            </p:stCondLst>
                            <p:childTnLst>
                              <p:par>
                                <p:cTn id="45" presetID="9" presetClass="entr" presetSubtype="1" fill="hold" grpId="0" nodeType="afterEffect">
                                  <p:stCondLst>
                                    <p:cond delay="0"/>
                                  </p:stCondLst>
                                  <p:iterate>
                                    <p:tmAbs val="0"/>
                                  </p:iterate>
                                  <p:childTnLst>
                                    <p:set>
                                      <p:cBhvr>
                                        <p:cTn id="46" fill="hold"/>
                                        <p:tgtEl>
                                          <p:spTgt spid="125"/>
                                        </p:tgtEl>
                                        <p:attrNameLst>
                                          <p:attrName>style.visibility</p:attrName>
                                        </p:attrNameLst>
                                      </p:cBhvr>
                                      <p:to>
                                        <p:strVal val="visible"/>
                                      </p:to>
                                    </p:set>
                                    <p:animEffect transition="in" filter="dissolve(down)">
                                      <p:cBhvr>
                                        <p:cTn id="47"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6" grpId="0"/>
      <p:bldP spid="116" grpId="0"/>
      <p:bldP spid="117" grpId="0"/>
      <p:bldP spid="121" grpId="0" animBg="1"/>
      <p:bldP spid="125"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90152" y="6412864"/>
            <a:ext cx="1114940" cy="40649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3791" name="Group 3791"/>
          <p:cNvGrpSpPr/>
          <p:nvPr/>
        </p:nvGrpSpPr>
        <p:grpSpPr>
          <a:xfrm>
            <a:off x="1372924" y="3229345"/>
            <a:ext cx="766809" cy="397545"/>
            <a:chOff x="0" y="-100524"/>
            <a:chExt cx="1931366" cy="795089"/>
          </a:xfrm>
        </p:grpSpPr>
        <p:sp>
          <p:nvSpPr>
            <p:cNvPr id="3789" name="Shape 3789"/>
            <p:cNvSpPr/>
            <p:nvPr/>
          </p:nvSpPr>
          <p:spPr>
            <a:xfrm>
              <a:off x="472480" y="-100524"/>
              <a:ext cx="1458886" cy="7950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l">
                <a:defRPr sz="1800"/>
              </a:pPr>
              <a:endParaRPr sz="2250" dirty="0">
                <a:solidFill>
                  <a:schemeClr val="accent1"/>
                </a:solidFill>
                <a:latin typeface="Roboto Bold"/>
                <a:ea typeface="Roboto Bold"/>
                <a:cs typeface="Roboto Bold"/>
                <a:sym typeface="Roboto Bold"/>
              </a:endParaRPr>
            </a:p>
          </p:txBody>
        </p:sp>
        <p:sp>
          <p:nvSpPr>
            <p:cNvPr id="3790" name="Shape 3790"/>
            <p:cNvSpPr/>
            <p:nvPr/>
          </p:nvSpPr>
          <p:spPr>
            <a:xfrm rot="16200000" flipH="1">
              <a:off x="0" y="77466"/>
              <a:ext cx="336504" cy="33650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grpSp>
        <p:nvGrpSpPr>
          <p:cNvPr id="3794" name="Group 3794"/>
          <p:cNvGrpSpPr/>
          <p:nvPr/>
        </p:nvGrpSpPr>
        <p:grpSpPr>
          <a:xfrm>
            <a:off x="3211195" y="4196797"/>
            <a:ext cx="965684" cy="589905"/>
            <a:chOff x="0" y="-74316"/>
            <a:chExt cx="1931365" cy="1179809"/>
          </a:xfrm>
        </p:grpSpPr>
        <p:sp>
          <p:nvSpPr>
            <p:cNvPr id="3792" name="Shape 3792"/>
            <p:cNvSpPr/>
            <p:nvPr/>
          </p:nvSpPr>
          <p:spPr>
            <a:xfrm>
              <a:off x="472479" y="-74316"/>
              <a:ext cx="1458886" cy="11798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l">
                <a:defRPr sz="1800"/>
              </a:pPr>
              <a:r>
                <a:rPr sz="1250" dirty="0" smtClean="0">
                  <a:solidFill>
                    <a:srgbClr val="A6AAA9"/>
                  </a:solidFill>
                  <a:latin typeface="Roboto Regular"/>
                  <a:ea typeface="Roboto Regular"/>
                  <a:cs typeface="Roboto Regular"/>
                  <a:sym typeface="Roboto Regular"/>
                </a:rPr>
                <a:t>Products</a:t>
              </a:r>
            </a:p>
            <a:p>
              <a:pPr lvl="0" algn="l">
                <a:defRPr sz="1800"/>
              </a:pPr>
              <a:r>
                <a:rPr lang="en-US" sz="2250" dirty="0" smtClean="0">
                  <a:solidFill>
                    <a:schemeClr val="accent2"/>
                  </a:solidFill>
                  <a:latin typeface="Roboto Bold"/>
                  <a:ea typeface="Roboto Bold"/>
                  <a:cs typeface="Roboto Bold"/>
                  <a:sym typeface="Roboto Bold"/>
                </a:rPr>
                <a:t>10</a:t>
              </a:r>
              <a:r>
                <a:rPr sz="2250" smtClean="0">
                  <a:solidFill>
                    <a:schemeClr val="accent2"/>
                  </a:solidFill>
                  <a:latin typeface="Roboto Bold"/>
                  <a:ea typeface="Roboto Bold"/>
                  <a:cs typeface="Roboto Bold"/>
                  <a:sym typeface="Roboto Bold"/>
                </a:rPr>
                <a:t>%</a:t>
              </a:r>
              <a:endParaRPr sz="2250" dirty="0">
                <a:solidFill>
                  <a:schemeClr val="accent2"/>
                </a:solidFill>
                <a:latin typeface="Roboto Bold"/>
                <a:ea typeface="Roboto Bold"/>
                <a:cs typeface="Roboto Bold"/>
                <a:sym typeface="Roboto Bold"/>
              </a:endParaRPr>
            </a:p>
          </p:txBody>
        </p:sp>
        <p:sp>
          <p:nvSpPr>
            <p:cNvPr id="3793" name="Shape 3793"/>
            <p:cNvSpPr/>
            <p:nvPr/>
          </p:nvSpPr>
          <p:spPr>
            <a:xfrm rot="16200000" flipH="1">
              <a:off x="0" y="77466"/>
              <a:ext cx="336504" cy="33650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grpSp>
        <p:nvGrpSpPr>
          <p:cNvPr id="3797" name="Group 3797"/>
          <p:cNvGrpSpPr/>
          <p:nvPr/>
        </p:nvGrpSpPr>
        <p:grpSpPr>
          <a:xfrm>
            <a:off x="5284289" y="4388788"/>
            <a:ext cx="965684" cy="589905"/>
            <a:chOff x="0" y="-74316"/>
            <a:chExt cx="1931366" cy="1179808"/>
          </a:xfrm>
        </p:grpSpPr>
        <p:sp>
          <p:nvSpPr>
            <p:cNvPr id="3795" name="Shape 3795"/>
            <p:cNvSpPr/>
            <p:nvPr/>
          </p:nvSpPr>
          <p:spPr>
            <a:xfrm>
              <a:off x="472480" y="-74316"/>
              <a:ext cx="1458886" cy="117980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l">
                <a:defRPr sz="1800"/>
              </a:pPr>
              <a:r>
                <a:rPr sz="1250" dirty="0">
                  <a:solidFill>
                    <a:srgbClr val="A6AAA9"/>
                  </a:solidFill>
                  <a:latin typeface="Roboto Regular"/>
                  <a:ea typeface="Roboto Regular"/>
                  <a:cs typeface="Roboto Regular"/>
                  <a:sym typeface="Roboto Regular"/>
                </a:rPr>
                <a:t>Products</a:t>
              </a:r>
            </a:p>
            <a:p>
              <a:pPr lvl="0" algn="l">
                <a:defRPr sz="1800"/>
              </a:pPr>
              <a:r>
                <a:rPr lang="en-US" sz="2250" dirty="0" smtClean="0">
                  <a:solidFill>
                    <a:schemeClr val="accent3"/>
                  </a:solidFill>
                  <a:latin typeface="Roboto Bold"/>
                  <a:ea typeface="Roboto Bold"/>
                  <a:cs typeface="Roboto Bold"/>
                  <a:sym typeface="Roboto Bold"/>
                </a:rPr>
                <a:t>3</a:t>
              </a:r>
              <a:r>
                <a:rPr sz="2250" smtClean="0">
                  <a:solidFill>
                    <a:schemeClr val="accent3"/>
                  </a:solidFill>
                  <a:latin typeface="Roboto Bold"/>
                  <a:ea typeface="Roboto Bold"/>
                  <a:cs typeface="Roboto Bold"/>
                  <a:sym typeface="Roboto Bold"/>
                </a:rPr>
                <a:t>%</a:t>
              </a:r>
              <a:endParaRPr sz="2250" dirty="0">
                <a:solidFill>
                  <a:schemeClr val="accent3"/>
                </a:solidFill>
                <a:latin typeface="Roboto Bold"/>
                <a:ea typeface="Roboto Bold"/>
                <a:cs typeface="Roboto Bold"/>
                <a:sym typeface="Roboto Bold"/>
              </a:endParaRPr>
            </a:p>
          </p:txBody>
        </p:sp>
        <p:sp>
          <p:nvSpPr>
            <p:cNvPr id="3796" name="Shape 3796"/>
            <p:cNvSpPr/>
            <p:nvPr/>
          </p:nvSpPr>
          <p:spPr>
            <a:xfrm rot="16200000" flipH="1">
              <a:off x="0" y="77466"/>
              <a:ext cx="336504" cy="33650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grpSp>
        <p:nvGrpSpPr>
          <p:cNvPr id="3803" name="Group 3803"/>
          <p:cNvGrpSpPr/>
          <p:nvPr/>
        </p:nvGrpSpPr>
        <p:grpSpPr>
          <a:xfrm>
            <a:off x="7174656" y="4578960"/>
            <a:ext cx="965684" cy="589905"/>
            <a:chOff x="0" y="-74316"/>
            <a:chExt cx="1931366" cy="1179808"/>
          </a:xfrm>
        </p:grpSpPr>
        <p:sp>
          <p:nvSpPr>
            <p:cNvPr id="3801" name="Shape 3801"/>
            <p:cNvSpPr/>
            <p:nvPr/>
          </p:nvSpPr>
          <p:spPr>
            <a:xfrm>
              <a:off x="472480" y="-74316"/>
              <a:ext cx="1458886" cy="117980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l">
                <a:defRPr sz="1800"/>
              </a:pPr>
              <a:r>
                <a:rPr sz="1250" dirty="0">
                  <a:solidFill>
                    <a:srgbClr val="A6AAA9"/>
                  </a:solidFill>
                  <a:latin typeface="Roboto Regular"/>
                  <a:ea typeface="Roboto Regular"/>
                  <a:cs typeface="Roboto Regular"/>
                  <a:sym typeface="Roboto Regular"/>
                </a:rPr>
                <a:t>Products</a:t>
              </a:r>
            </a:p>
            <a:p>
              <a:pPr lvl="0" algn="l">
                <a:defRPr sz="1800"/>
              </a:pPr>
              <a:r>
                <a:rPr lang="en-US" sz="2250" dirty="0" smtClean="0">
                  <a:solidFill>
                    <a:schemeClr val="accent5"/>
                  </a:solidFill>
                  <a:latin typeface="Roboto Bold"/>
                  <a:ea typeface="Roboto Bold"/>
                  <a:cs typeface="Roboto Bold"/>
                  <a:sym typeface="Roboto Bold"/>
                </a:rPr>
                <a:t>3</a:t>
              </a:r>
              <a:r>
                <a:rPr sz="2250" smtClean="0">
                  <a:solidFill>
                    <a:schemeClr val="accent5"/>
                  </a:solidFill>
                  <a:latin typeface="Roboto Bold"/>
                  <a:ea typeface="Roboto Bold"/>
                  <a:cs typeface="Roboto Bold"/>
                  <a:sym typeface="Roboto Bold"/>
                </a:rPr>
                <a:t>%</a:t>
              </a:r>
              <a:endParaRPr sz="2250" dirty="0">
                <a:solidFill>
                  <a:schemeClr val="accent5"/>
                </a:solidFill>
                <a:latin typeface="Roboto Bold"/>
                <a:ea typeface="Roboto Bold"/>
                <a:cs typeface="Roboto Bold"/>
                <a:sym typeface="Roboto Bold"/>
              </a:endParaRPr>
            </a:p>
          </p:txBody>
        </p:sp>
        <p:sp>
          <p:nvSpPr>
            <p:cNvPr id="3802" name="Shape 3802"/>
            <p:cNvSpPr/>
            <p:nvPr/>
          </p:nvSpPr>
          <p:spPr>
            <a:xfrm rot="16200000" flipH="1">
              <a:off x="0" y="77466"/>
              <a:ext cx="336504" cy="33650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grpSp>
        <p:nvGrpSpPr>
          <p:cNvPr id="3810" name="Group 3810"/>
          <p:cNvGrpSpPr/>
          <p:nvPr/>
        </p:nvGrpSpPr>
        <p:grpSpPr>
          <a:xfrm>
            <a:off x="590939" y="2621582"/>
            <a:ext cx="792534" cy="2456466"/>
            <a:chOff x="0" y="0"/>
            <a:chExt cx="1585065" cy="5733668"/>
          </a:xfrm>
        </p:grpSpPr>
        <p:sp>
          <p:nvSpPr>
            <p:cNvPr id="3804" name="Shape 3804"/>
            <p:cNvSpPr/>
            <p:nvPr/>
          </p:nvSpPr>
          <p:spPr>
            <a:xfrm>
              <a:off x="0" y="0"/>
              <a:ext cx="1585065" cy="914710"/>
            </a:xfrm>
            <a:custGeom>
              <a:avLst/>
              <a:gdLst/>
              <a:ahLst/>
              <a:cxnLst>
                <a:cxn ang="0">
                  <a:pos x="wd2" y="hd2"/>
                </a:cxn>
                <a:cxn ang="5400000">
                  <a:pos x="wd2" y="hd2"/>
                </a:cxn>
                <a:cxn ang="10800000">
                  <a:pos x="wd2" y="hd2"/>
                </a:cxn>
                <a:cxn ang="16200000">
                  <a:pos x="wd2" y="hd2"/>
                </a:cxn>
              </a:cxnLst>
              <a:rect l="0" t="0" r="r" b="b"/>
              <a:pathLst>
                <a:path w="21600" h="21600" extrusionOk="0">
                  <a:moveTo>
                    <a:pt x="21600" y="10908"/>
                  </a:moveTo>
                  <a:lnTo>
                    <a:pt x="21600" y="10905"/>
                  </a:lnTo>
                  <a:lnTo>
                    <a:pt x="10885" y="0"/>
                  </a:lnTo>
                  <a:lnTo>
                    <a:pt x="0" y="9726"/>
                  </a:lnTo>
                  <a:lnTo>
                    <a:pt x="0" y="9737"/>
                  </a:lnTo>
                  <a:lnTo>
                    <a:pt x="10702" y="21600"/>
                  </a:lnTo>
                  <a:cubicBezTo>
                    <a:pt x="10702" y="21600"/>
                    <a:pt x="21600" y="10908"/>
                    <a:pt x="21600" y="10908"/>
                  </a:cubicBezTo>
                  <a:close/>
                </a:path>
              </a:pathLst>
            </a:custGeom>
            <a:solidFill>
              <a:schemeClr val="accent1">
                <a:lumMod val="20000"/>
                <a:lumOff val="80000"/>
                <a:alpha val="5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05" name="Shape 3805"/>
            <p:cNvSpPr/>
            <p:nvPr/>
          </p:nvSpPr>
          <p:spPr>
            <a:xfrm>
              <a:off x="0" y="409214"/>
              <a:ext cx="788825" cy="1335069"/>
            </a:xfrm>
            <a:custGeom>
              <a:avLst/>
              <a:gdLst/>
              <a:ahLst/>
              <a:cxnLst>
                <a:cxn ang="0">
                  <a:pos x="wd2" y="hd2"/>
                </a:cxn>
                <a:cxn ang="5400000">
                  <a:pos x="wd2" y="hd2"/>
                </a:cxn>
                <a:cxn ang="10800000">
                  <a:pos x="wd2" y="hd2"/>
                </a:cxn>
                <a:cxn ang="16200000">
                  <a:pos x="wd2" y="hd2"/>
                </a:cxn>
              </a:cxnLst>
              <a:rect l="0" t="0" r="r" b="b"/>
              <a:pathLst>
                <a:path w="21600" h="21600" extrusionOk="0">
                  <a:moveTo>
                    <a:pt x="21505" y="8128"/>
                  </a:moveTo>
                  <a:lnTo>
                    <a:pt x="0" y="0"/>
                  </a:lnTo>
                  <a:lnTo>
                    <a:pt x="0" y="21600"/>
                  </a:lnTo>
                  <a:lnTo>
                    <a:pt x="21600" y="16178"/>
                  </a:lnTo>
                  <a:lnTo>
                    <a:pt x="21600" y="8097"/>
                  </a:lnTo>
                  <a:cubicBezTo>
                    <a:pt x="21600" y="8097"/>
                    <a:pt x="21505" y="8128"/>
                    <a:pt x="21505" y="8128"/>
                  </a:cubicBezTo>
                  <a:close/>
                </a:path>
              </a:pathLst>
            </a:custGeom>
            <a:solidFill>
              <a:schemeClr val="accent1">
                <a:lumMod val="60000"/>
                <a:lumOff val="4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06" name="Shape 3806"/>
            <p:cNvSpPr/>
            <p:nvPr/>
          </p:nvSpPr>
          <p:spPr>
            <a:xfrm>
              <a:off x="780542" y="451406"/>
              <a:ext cx="796241" cy="132606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7343"/>
                  </a:lnTo>
                  <a:lnTo>
                    <a:pt x="0" y="15480"/>
                  </a:lnTo>
                  <a:lnTo>
                    <a:pt x="286" y="15407"/>
                  </a:lnTo>
                  <a:cubicBezTo>
                    <a:pt x="286" y="15407"/>
                    <a:pt x="21600" y="21600"/>
                    <a:pt x="21600" y="21600"/>
                  </a:cubicBezTo>
                  <a:close/>
                </a:path>
              </a:pathLst>
            </a:custGeom>
            <a:solidFill>
              <a:schemeClr val="accent1">
                <a:lumMod val="40000"/>
                <a:lumOff val="6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07" name="Shape 3807"/>
            <p:cNvSpPr/>
            <p:nvPr/>
          </p:nvSpPr>
          <p:spPr>
            <a:xfrm>
              <a:off x="780542" y="1826721"/>
              <a:ext cx="796241" cy="390694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2054"/>
                  </a:lnTo>
                  <a:lnTo>
                    <a:pt x="0" y="21600"/>
                  </a:lnTo>
                  <a:cubicBezTo>
                    <a:pt x="0" y="21600"/>
                    <a:pt x="21600" y="21600"/>
                    <a:pt x="21600" y="21600"/>
                  </a:cubicBezTo>
                  <a:close/>
                </a:path>
              </a:pathLst>
            </a:custGeom>
            <a:solidFill>
              <a:schemeClr val="accent1">
                <a:lumMod val="75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08" name="Shape 3808"/>
            <p:cNvSpPr/>
            <p:nvPr/>
          </p:nvSpPr>
          <p:spPr>
            <a:xfrm>
              <a:off x="0" y="1786519"/>
              <a:ext cx="788825" cy="3947149"/>
            </a:xfrm>
            <a:custGeom>
              <a:avLst/>
              <a:gdLst/>
              <a:ahLst/>
              <a:cxnLst>
                <a:cxn ang="0">
                  <a:pos x="wd2" y="hd2"/>
                </a:cxn>
                <a:cxn ang="5400000">
                  <a:pos x="wd2" y="hd2"/>
                </a:cxn>
                <a:cxn ang="10800000">
                  <a:pos x="wd2" y="hd2"/>
                </a:cxn>
                <a:cxn ang="16200000">
                  <a:pos x="wd2" y="hd2"/>
                </a:cxn>
              </a:cxnLst>
              <a:rect l="0" t="0" r="r" b="b"/>
              <a:pathLst>
                <a:path w="21600" h="21600" extrusionOk="0">
                  <a:moveTo>
                    <a:pt x="21600" y="2253"/>
                  </a:moveTo>
                  <a:lnTo>
                    <a:pt x="21487" y="2263"/>
                  </a:lnTo>
                  <a:lnTo>
                    <a:pt x="0" y="0"/>
                  </a:lnTo>
                  <a:lnTo>
                    <a:pt x="0" y="21600"/>
                  </a:lnTo>
                  <a:lnTo>
                    <a:pt x="21600" y="21600"/>
                  </a:lnTo>
                  <a:cubicBezTo>
                    <a:pt x="21600" y="21600"/>
                    <a:pt x="21600" y="2253"/>
                    <a:pt x="21600" y="2253"/>
                  </a:cubicBezTo>
                  <a:close/>
                </a:path>
              </a:pathLst>
            </a:custGeom>
            <a:solidFill>
              <a:schemeClr val="accent1">
                <a:lumMod val="5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09" name="Shape 3809"/>
            <p:cNvSpPr/>
            <p:nvPr/>
          </p:nvSpPr>
          <p:spPr>
            <a:xfrm>
              <a:off x="0" y="1388014"/>
              <a:ext cx="1576783" cy="824383"/>
            </a:xfrm>
            <a:custGeom>
              <a:avLst/>
              <a:gdLst/>
              <a:ahLst/>
              <a:cxnLst>
                <a:cxn ang="0">
                  <a:pos x="wd2" y="hd2"/>
                </a:cxn>
                <a:cxn ang="5400000">
                  <a:pos x="wd2" y="hd2"/>
                </a:cxn>
                <a:cxn ang="10800000">
                  <a:pos x="wd2" y="hd2"/>
                </a:cxn>
                <a:cxn ang="16200000">
                  <a:pos x="wd2" y="hd2"/>
                </a:cxn>
              </a:cxnLst>
              <a:rect l="0" t="0" r="r" b="b"/>
              <a:pathLst>
                <a:path w="21600" h="21600" extrusionOk="0">
                  <a:moveTo>
                    <a:pt x="10893" y="0"/>
                  </a:moveTo>
                  <a:lnTo>
                    <a:pt x="0" y="8898"/>
                  </a:lnTo>
                  <a:lnTo>
                    <a:pt x="0" y="10764"/>
                  </a:lnTo>
                  <a:lnTo>
                    <a:pt x="10693" y="21600"/>
                  </a:lnTo>
                  <a:lnTo>
                    <a:pt x="21600" y="11817"/>
                  </a:lnTo>
                  <a:lnTo>
                    <a:pt x="21600" y="9962"/>
                  </a:lnTo>
                  <a:cubicBezTo>
                    <a:pt x="21600" y="9962"/>
                    <a:pt x="10893" y="0"/>
                    <a:pt x="10893" y="0"/>
                  </a:cubicBezTo>
                  <a:close/>
                </a:path>
              </a:pathLst>
            </a:custGeom>
            <a:solidFill>
              <a:schemeClr val="accent1"/>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3817" name="Group 3817"/>
          <p:cNvGrpSpPr/>
          <p:nvPr/>
        </p:nvGrpSpPr>
        <p:grpSpPr>
          <a:xfrm>
            <a:off x="2368446" y="3537679"/>
            <a:ext cx="804216" cy="1572674"/>
            <a:chOff x="-23352" y="2781534"/>
            <a:chExt cx="1608429" cy="2962784"/>
          </a:xfrm>
        </p:grpSpPr>
        <p:sp>
          <p:nvSpPr>
            <p:cNvPr id="3811" name="Shape 3811"/>
            <p:cNvSpPr/>
            <p:nvPr/>
          </p:nvSpPr>
          <p:spPr>
            <a:xfrm>
              <a:off x="-23352" y="2781534"/>
              <a:ext cx="1608429" cy="790724"/>
            </a:xfrm>
            <a:custGeom>
              <a:avLst/>
              <a:gdLst/>
              <a:ahLst/>
              <a:cxnLst>
                <a:cxn ang="0">
                  <a:pos x="wd2" y="hd2"/>
                </a:cxn>
                <a:cxn ang="5400000">
                  <a:pos x="wd2" y="hd2"/>
                </a:cxn>
                <a:cxn ang="10800000">
                  <a:pos x="wd2" y="hd2"/>
                </a:cxn>
                <a:cxn ang="16200000">
                  <a:pos x="wd2" y="hd2"/>
                </a:cxn>
              </a:cxnLst>
              <a:rect l="0" t="0" r="r" b="b"/>
              <a:pathLst>
                <a:path w="21600" h="21600" extrusionOk="0">
                  <a:moveTo>
                    <a:pt x="21600" y="10908"/>
                  </a:moveTo>
                  <a:lnTo>
                    <a:pt x="21600" y="10905"/>
                  </a:lnTo>
                  <a:lnTo>
                    <a:pt x="10885" y="0"/>
                  </a:lnTo>
                  <a:lnTo>
                    <a:pt x="0" y="9726"/>
                  </a:lnTo>
                  <a:lnTo>
                    <a:pt x="0" y="9737"/>
                  </a:lnTo>
                  <a:lnTo>
                    <a:pt x="10702" y="21600"/>
                  </a:lnTo>
                  <a:cubicBezTo>
                    <a:pt x="10702" y="21600"/>
                    <a:pt x="21600" y="10908"/>
                    <a:pt x="21600" y="10908"/>
                  </a:cubicBezTo>
                  <a:close/>
                </a:path>
              </a:pathLst>
            </a:custGeom>
            <a:solidFill>
              <a:schemeClr val="accent2">
                <a:lumMod val="20000"/>
                <a:lumOff val="80000"/>
                <a:alpha val="5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12" name="Shape 3812"/>
            <p:cNvSpPr/>
            <p:nvPr/>
          </p:nvSpPr>
          <p:spPr>
            <a:xfrm>
              <a:off x="0" y="3317442"/>
              <a:ext cx="788825" cy="960369"/>
            </a:xfrm>
            <a:custGeom>
              <a:avLst/>
              <a:gdLst/>
              <a:ahLst/>
              <a:cxnLst>
                <a:cxn ang="0">
                  <a:pos x="wd2" y="hd2"/>
                </a:cxn>
                <a:cxn ang="5400000">
                  <a:pos x="wd2" y="hd2"/>
                </a:cxn>
                <a:cxn ang="10800000">
                  <a:pos x="wd2" y="hd2"/>
                </a:cxn>
                <a:cxn ang="16200000">
                  <a:pos x="wd2" y="hd2"/>
                </a:cxn>
              </a:cxnLst>
              <a:rect l="0" t="0" r="r" b="b"/>
              <a:pathLst>
                <a:path w="21600" h="21600" extrusionOk="0">
                  <a:moveTo>
                    <a:pt x="21505" y="2805"/>
                  </a:moveTo>
                  <a:lnTo>
                    <a:pt x="0" y="0"/>
                  </a:lnTo>
                  <a:lnTo>
                    <a:pt x="0" y="21600"/>
                  </a:lnTo>
                  <a:lnTo>
                    <a:pt x="21600" y="19729"/>
                  </a:lnTo>
                  <a:lnTo>
                    <a:pt x="21600" y="2794"/>
                  </a:lnTo>
                  <a:cubicBezTo>
                    <a:pt x="21600" y="2794"/>
                    <a:pt x="21505" y="2805"/>
                    <a:pt x="21505" y="2805"/>
                  </a:cubicBezTo>
                  <a:close/>
                </a:path>
              </a:pathLst>
            </a:custGeom>
            <a:solidFill>
              <a:schemeClr val="accent2">
                <a:lumMod val="60000"/>
                <a:lumOff val="4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13" name="Shape 3813"/>
            <p:cNvSpPr/>
            <p:nvPr/>
          </p:nvSpPr>
          <p:spPr>
            <a:xfrm>
              <a:off x="780543" y="3333926"/>
              <a:ext cx="796250" cy="98975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2523"/>
                  </a:lnTo>
                  <a:lnTo>
                    <a:pt x="0" y="19497"/>
                  </a:lnTo>
                  <a:lnTo>
                    <a:pt x="286" y="19472"/>
                  </a:lnTo>
                  <a:cubicBezTo>
                    <a:pt x="286" y="19472"/>
                    <a:pt x="21600" y="21600"/>
                    <a:pt x="21600" y="21600"/>
                  </a:cubicBezTo>
                  <a:close/>
                </a:path>
              </a:pathLst>
            </a:custGeom>
            <a:solidFill>
              <a:schemeClr val="accent2">
                <a:lumMod val="40000"/>
                <a:lumOff val="6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14" name="Shape 3814"/>
            <p:cNvSpPr/>
            <p:nvPr/>
          </p:nvSpPr>
          <p:spPr>
            <a:xfrm>
              <a:off x="780542" y="4370910"/>
              <a:ext cx="796251" cy="137340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5841"/>
                  </a:lnTo>
                  <a:lnTo>
                    <a:pt x="0" y="21600"/>
                  </a:lnTo>
                  <a:cubicBezTo>
                    <a:pt x="0" y="21600"/>
                    <a:pt x="21600" y="21600"/>
                    <a:pt x="21600" y="21600"/>
                  </a:cubicBezTo>
                  <a:close/>
                </a:path>
              </a:pathLst>
            </a:custGeom>
            <a:solidFill>
              <a:schemeClr val="accent2">
                <a:lumMod val="75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15" name="Shape 3815"/>
            <p:cNvSpPr/>
            <p:nvPr/>
          </p:nvSpPr>
          <p:spPr>
            <a:xfrm>
              <a:off x="0" y="4328719"/>
              <a:ext cx="788825" cy="1413601"/>
            </a:xfrm>
            <a:custGeom>
              <a:avLst/>
              <a:gdLst/>
              <a:ahLst/>
              <a:cxnLst>
                <a:cxn ang="0">
                  <a:pos x="wd2" y="hd2"/>
                </a:cxn>
                <a:cxn ang="5400000">
                  <a:pos x="wd2" y="hd2"/>
                </a:cxn>
                <a:cxn ang="10800000">
                  <a:pos x="wd2" y="hd2"/>
                </a:cxn>
                <a:cxn ang="16200000">
                  <a:pos x="wd2" y="hd2"/>
                </a:cxn>
              </a:cxnLst>
              <a:rect l="0" t="0" r="r" b="b"/>
              <a:pathLst>
                <a:path w="21600" h="21600" extrusionOk="0">
                  <a:moveTo>
                    <a:pt x="21600" y="6290"/>
                  </a:moveTo>
                  <a:lnTo>
                    <a:pt x="21486" y="6319"/>
                  </a:lnTo>
                  <a:lnTo>
                    <a:pt x="0" y="0"/>
                  </a:lnTo>
                  <a:lnTo>
                    <a:pt x="0" y="21600"/>
                  </a:lnTo>
                  <a:lnTo>
                    <a:pt x="21600" y="21600"/>
                  </a:lnTo>
                  <a:cubicBezTo>
                    <a:pt x="21600" y="21600"/>
                    <a:pt x="21600" y="6290"/>
                    <a:pt x="21600" y="6290"/>
                  </a:cubicBezTo>
                  <a:close/>
                </a:path>
              </a:pathLst>
            </a:custGeom>
            <a:solidFill>
              <a:schemeClr val="accent2">
                <a:lumMod val="5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16" name="Shape 3816"/>
            <p:cNvSpPr/>
            <p:nvPr/>
          </p:nvSpPr>
          <p:spPr>
            <a:xfrm>
              <a:off x="0" y="3928810"/>
              <a:ext cx="1574799" cy="820716"/>
            </a:xfrm>
            <a:custGeom>
              <a:avLst/>
              <a:gdLst/>
              <a:ahLst/>
              <a:cxnLst>
                <a:cxn ang="0">
                  <a:pos x="wd2" y="hd2"/>
                </a:cxn>
                <a:cxn ang="5400000">
                  <a:pos x="wd2" y="hd2"/>
                </a:cxn>
                <a:cxn ang="10800000">
                  <a:pos x="wd2" y="hd2"/>
                </a:cxn>
                <a:cxn ang="16200000">
                  <a:pos x="wd2" y="hd2"/>
                </a:cxn>
              </a:cxnLst>
              <a:rect l="0" t="0" r="r" b="b"/>
              <a:pathLst>
                <a:path w="21600" h="21600" extrusionOk="0">
                  <a:moveTo>
                    <a:pt x="10893" y="0"/>
                  </a:moveTo>
                  <a:lnTo>
                    <a:pt x="0" y="8898"/>
                  </a:lnTo>
                  <a:lnTo>
                    <a:pt x="0" y="10764"/>
                  </a:lnTo>
                  <a:lnTo>
                    <a:pt x="10693" y="21600"/>
                  </a:lnTo>
                  <a:lnTo>
                    <a:pt x="21600" y="11817"/>
                  </a:lnTo>
                  <a:lnTo>
                    <a:pt x="21600" y="9961"/>
                  </a:lnTo>
                  <a:cubicBezTo>
                    <a:pt x="21600" y="9961"/>
                    <a:pt x="10893" y="0"/>
                    <a:pt x="10893" y="0"/>
                  </a:cubicBezTo>
                  <a:close/>
                </a:path>
              </a:pathLst>
            </a:custGeom>
            <a:solidFill>
              <a:schemeClr val="accent2"/>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3824" name="Group 3824"/>
          <p:cNvGrpSpPr/>
          <p:nvPr/>
        </p:nvGrpSpPr>
        <p:grpSpPr>
          <a:xfrm>
            <a:off x="4354218" y="4240464"/>
            <a:ext cx="792601" cy="835152"/>
            <a:chOff x="0" y="0"/>
            <a:chExt cx="1585200" cy="5741618"/>
          </a:xfrm>
        </p:grpSpPr>
        <p:sp>
          <p:nvSpPr>
            <p:cNvPr id="3818" name="Shape 3818"/>
            <p:cNvSpPr/>
            <p:nvPr/>
          </p:nvSpPr>
          <p:spPr>
            <a:xfrm>
              <a:off x="0" y="0"/>
              <a:ext cx="1585065" cy="914710"/>
            </a:xfrm>
            <a:custGeom>
              <a:avLst/>
              <a:gdLst/>
              <a:ahLst/>
              <a:cxnLst>
                <a:cxn ang="0">
                  <a:pos x="wd2" y="hd2"/>
                </a:cxn>
                <a:cxn ang="5400000">
                  <a:pos x="wd2" y="hd2"/>
                </a:cxn>
                <a:cxn ang="10800000">
                  <a:pos x="wd2" y="hd2"/>
                </a:cxn>
                <a:cxn ang="16200000">
                  <a:pos x="wd2" y="hd2"/>
                </a:cxn>
              </a:cxnLst>
              <a:rect l="0" t="0" r="r" b="b"/>
              <a:pathLst>
                <a:path w="21600" h="21600" extrusionOk="0">
                  <a:moveTo>
                    <a:pt x="21600" y="10908"/>
                  </a:moveTo>
                  <a:lnTo>
                    <a:pt x="21600" y="10905"/>
                  </a:lnTo>
                  <a:lnTo>
                    <a:pt x="10885" y="0"/>
                  </a:lnTo>
                  <a:lnTo>
                    <a:pt x="0" y="9726"/>
                  </a:lnTo>
                  <a:lnTo>
                    <a:pt x="0" y="9737"/>
                  </a:lnTo>
                  <a:lnTo>
                    <a:pt x="10702" y="21600"/>
                  </a:lnTo>
                  <a:cubicBezTo>
                    <a:pt x="10702" y="21600"/>
                    <a:pt x="21600" y="10908"/>
                    <a:pt x="21600" y="10908"/>
                  </a:cubicBezTo>
                  <a:close/>
                </a:path>
              </a:pathLst>
            </a:custGeom>
            <a:solidFill>
              <a:schemeClr val="accent3">
                <a:lumMod val="20000"/>
                <a:lumOff val="80000"/>
                <a:alpha val="5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19" name="Shape 3819"/>
            <p:cNvSpPr/>
            <p:nvPr/>
          </p:nvSpPr>
          <p:spPr>
            <a:xfrm>
              <a:off x="0" y="409214"/>
              <a:ext cx="788804" cy="1690062"/>
            </a:xfrm>
            <a:custGeom>
              <a:avLst/>
              <a:gdLst/>
              <a:ahLst/>
              <a:cxnLst>
                <a:cxn ang="0">
                  <a:pos x="wd2" y="hd2"/>
                </a:cxn>
                <a:cxn ang="5400000">
                  <a:pos x="wd2" y="hd2"/>
                </a:cxn>
                <a:cxn ang="10800000">
                  <a:pos x="wd2" y="hd2"/>
                </a:cxn>
                <a:cxn ang="16200000">
                  <a:pos x="wd2" y="hd2"/>
                </a:cxn>
              </a:cxnLst>
              <a:rect l="0" t="0" r="r" b="b"/>
              <a:pathLst>
                <a:path w="21600" h="21600" extrusionOk="0">
                  <a:moveTo>
                    <a:pt x="21505" y="6421"/>
                  </a:moveTo>
                  <a:lnTo>
                    <a:pt x="0" y="0"/>
                  </a:lnTo>
                  <a:lnTo>
                    <a:pt x="0" y="21600"/>
                  </a:lnTo>
                  <a:lnTo>
                    <a:pt x="21600" y="17317"/>
                  </a:lnTo>
                  <a:lnTo>
                    <a:pt x="21600" y="6396"/>
                  </a:lnTo>
                  <a:cubicBezTo>
                    <a:pt x="21600" y="6396"/>
                    <a:pt x="21505" y="6421"/>
                    <a:pt x="21505" y="6421"/>
                  </a:cubicBezTo>
                  <a:close/>
                </a:path>
              </a:pathLst>
            </a:custGeom>
            <a:solidFill>
              <a:schemeClr val="accent3">
                <a:lumMod val="60000"/>
                <a:lumOff val="4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20" name="Shape 3820"/>
            <p:cNvSpPr/>
            <p:nvPr/>
          </p:nvSpPr>
          <p:spPr>
            <a:xfrm>
              <a:off x="788937" y="451406"/>
              <a:ext cx="796262" cy="168105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5793"/>
                  </a:lnTo>
                  <a:lnTo>
                    <a:pt x="0" y="16772"/>
                  </a:lnTo>
                  <a:lnTo>
                    <a:pt x="287" y="16715"/>
                  </a:lnTo>
                  <a:cubicBezTo>
                    <a:pt x="287" y="16715"/>
                    <a:pt x="21600" y="21600"/>
                    <a:pt x="21600" y="21600"/>
                  </a:cubicBezTo>
                  <a:close/>
                </a:path>
              </a:pathLst>
            </a:custGeom>
            <a:solidFill>
              <a:schemeClr val="accent3">
                <a:lumMod val="40000"/>
                <a:lumOff val="6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21" name="Shape 3821"/>
            <p:cNvSpPr/>
            <p:nvPr/>
          </p:nvSpPr>
          <p:spPr>
            <a:xfrm>
              <a:off x="788938" y="2189653"/>
              <a:ext cx="796262" cy="355196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2259"/>
                  </a:lnTo>
                  <a:lnTo>
                    <a:pt x="0" y="21600"/>
                  </a:lnTo>
                  <a:cubicBezTo>
                    <a:pt x="0" y="21600"/>
                    <a:pt x="21600" y="21600"/>
                    <a:pt x="21600" y="21600"/>
                  </a:cubicBezTo>
                  <a:close/>
                </a:path>
              </a:pathLst>
            </a:custGeom>
            <a:solidFill>
              <a:schemeClr val="accent3">
                <a:lumMod val="75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22" name="Shape 3822"/>
            <p:cNvSpPr/>
            <p:nvPr/>
          </p:nvSpPr>
          <p:spPr>
            <a:xfrm>
              <a:off x="0" y="2147461"/>
              <a:ext cx="788804" cy="3592170"/>
            </a:xfrm>
            <a:custGeom>
              <a:avLst/>
              <a:gdLst/>
              <a:ahLst/>
              <a:cxnLst>
                <a:cxn ang="0">
                  <a:pos x="wd2" y="hd2"/>
                </a:cxn>
                <a:cxn ang="5400000">
                  <a:pos x="wd2" y="hd2"/>
                </a:cxn>
                <a:cxn ang="10800000">
                  <a:pos x="wd2" y="hd2"/>
                </a:cxn>
                <a:cxn ang="16200000">
                  <a:pos x="wd2" y="hd2"/>
                </a:cxn>
              </a:cxnLst>
              <a:rect l="0" t="0" r="r" b="b"/>
              <a:pathLst>
                <a:path w="21600" h="21600" extrusionOk="0">
                  <a:moveTo>
                    <a:pt x="21600" y="2475"/>
                  </a:moveTo>
                  <a:lnTo>
                    <a:pt x="21487" y="2487"/>
                  </a:lnTo>
                  <a:lnTo>
                    <a:pt x="0" y="0"/>
                  </a:lnTo>
                  <a:lnTo>
                    <a:pt x="0" y="21600"/>
                  </a:lnTo>
                  <a:lnTo>
                    <a:pt x="21600" y="21600"/>
                  </a:lnTo>
                  <a:cubicBezTo>
                    <a:pt x="21600" y="21600"/>
                    <a:pt x="21600" y="2475"/>
                    <a:pt x="21600" y="2475"/>
                  </a:cubicBezTo>
                  <a:close/>
                </a:path>
              </a:pathLst>
            </a:custGeom>
            <a:solidFill>
              <a:schemeClr val="accent3">
                <a:lumMod val="5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23" name="Shape 3823"/>
            <p:cNvSpPr/>
            <p:nvPr/>
          </p:nvSpPr>
          <p:spPr>
            <a:xfrm>
              <a:off x="0" y="1746642"/>
              <a:ext cx="1585065" cy="824383"/>
            </a:xfrm>
            <a:custGeom>
              <a:avLst/>
              <a:gdLst/>
              <a:ahLst/>
              <a:cxnLst>
                <a:cxn ang="0">
                  <a:pos x="wd2" y="hd2"/>
                </a:cxn>
                <a:cxn ang="5400000">
                  <a:pos x="wd2" y="hd2"/>
                </a:cxn>
                <a:cxn ang="10800000">
                  <a:pos x="wd2" y="hd2"/>
                </a:cxn>
                <a:cxn ang="16200000">
                  <a:pos x="wd2" y="hd2"/>
                </a:cxn>
              </a:cxnLst>
              <a:rect l="0" t="0" r="r" b="b"/>
              <a:pathLst>
                <a:path w="21600" h="21600" extrusionOk="0">
                  <a:moveTo>
                    <a:pt x="10893" y="0"/>
                  </a:moveTo>
                  <a:lnTo>
                    <a:pt x="0" y="8898"/>
                  </a:lnTo>
                  <a:lnTo>
                    <a:pt x="0" y="10763"/>
                  </a:lnTo>
                  <a:lnTo>
                    <a:pt x="10693" y="21600"/>
                  </a:lnTo>
                  <a:lnTo>
                    <a:pt x="21600" y="11817"/>
                  </a:lnTo>
                  <a:lnTo>
                    <a:pt x="21600" y="9962"/>
                  </a:lnTo>
                  <a:cubicBezTo>
                    <a:pt x="21600" y="9962"/>
                    <a:pt x="10893" y="0"/>
                    <a:pt x="10893" y="0"/>
                  </a:cubicBezTo>
                  <a:close/>
                </a:path>
              </a:pathLst>
            </a:custGeom>
            <a:solidFill>
              <a:schemeClr val="accent3"/>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3838" name="Group 3838"/>
          <p:cNvGrpSpPr/>
          <p:nvPr/>
        </p:nvGrpSpPr>
        <p:grpSpPr>
          <a:xfrm>
            <a:off x="8208328" y="4682397"/>
            <a:ext cx="792533" cy="417831"/>
            <a:chOff x="0" y="0"/>
            <a:chExt cx="1585064" cy="5748623"/>
          </a:xfrm>
        </p:grpSpPr>
        <p:sp>
          <p:nvSpPr>
            <p:cNvPr id="3832" name="Shape 3832"/>
            <p:cNvSpPr/>
            <p:nvPr/>
          </p:nvSpPr>
          <p:spPr>
            <a:xfrm>
              <a:off x="0" y="0"/>
              <a:ext cx="1585065" cy="914710"/>
            </a:xfrm>
            <a:custGeom>
              <a:avLst/>
              <a:gdLst/>
              <a:ahLst/>
              <a:cxnLst>
                <a:cxn ang="0">
                  <a:pos x="wd2" y="hd2"/>
                </a:cxn>
                <a:cxn ang="5400000">
                  <a:pos x="wd2" y="hd2"/>
                </a:cxn>
                <a:cxn ang="10800000">
                  <a:pos x="wd2" y="hd2"/>
                </a:cxn>
                <a:cxn ang="16200000">
                  <a:pos x="wd2" y="hd2"/>
                </a:cxn>
              </a:cxnLst>
              <a:rect l="0" t="0" r="r" b="b"/>
              <a:pathLst>
                <a:path w="21600" h="21600" extrusionOk="0">
                  <a:moveTo>
                    <a:pt x="21600" y="10908"/>
                  </a:moveTo>
                  <a:lnTo>
                    <a:pt x="21600" y="10905"/>
                  </a:lnTo>
                  <a:lnTo>
                    <a:pt x="10885" y="0"/>
                  </a:lnTo>
                  <a:lnTo>
                    <a:pt x="0" y="9726"/>
                  </a:lnTo>
                  <a:lnTo>
                    <a:pt x="0" y="9737"/>
                  </a:lnTo>
                  <a:lnTo>
                    <a:pt x="10702" y="21600"/>
                  </a:lnTo>
                  <a:cubicBezTo>
                    <a:pt x="10702" y="21600"/>
                    <a:pt x="21600" y="10908"/>
                    <a:pt x="21600" y="10908"/>
                  </a:cubicBezTo>
                  <a:close/>
                </a:path>
              </a:pathLst>
            </a:custGeom>
            <a:solidFill>
              <a:schemeClr val="accent5">
                <a:lumMod val="20000"/>
                <a:lumOff val="80000"/>
                <a:alpha val="5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a:p>
          </p:txBody>
        </p:sp>
        <p:sp>
          <p:nvSpPr>
            <p:cNvPr id="3833" name="Shape 3833"/>
            <p:cNvSpPr/>
            <p:nvPr/>
          </p:nvSpPr>
          <p:spPr>
            <a:xfrm>
              <a:off x="0" y="409214"/>
              <a:ext cx="788825" cy="1238058"/>
            </a:xfrm>
            <a:custGeom>
              <a:avLst/>
              <a:gdLst/>
              <a:ahLst/>
              <a:cxnLst>
                <a:cxn ang="0">
                  <a:pos x="wd2" y="hd2"/>
                </a:cxn>
                <a:cxn ang="5400000">
                  <a:pos x="wd2" y="hd2"/>
                </a:cxn>
                <a:cxn ang="10800000">
                  <a:pos x="wd2" y="hd2"/>
                </a:cxn>
                <a:cxn ang="16200000">
                  <a:pos x="wd2" y="hd2"/>
                </a:cxn>
              </a:cxnLst>
              <a:rect l="0" t="0" r="r" b="b"/>
              <a:pathLst>
                <a:path w="21600" h="21600" extrusionOk="0">
                  <a:moveTo>
                    <a:pt x="21504" y="8765"/>
                  </a:moveTo>
                  <a:lnTo>
                    <a:pt x="0" y="0"/>
                  </a:lnTo>
                  <a:lnTo>
                    <a:pt x="0" y="21600"/>
                  </a:lnTo>
                  <a:lnTo>
                    <a:pt x="21600" y="15753"/>
                  </a:lnTo>
                  <a:lnTo>
                    <a:pt x="21600" y="8731"/>
                  </a:lnTo>
                  <a:cubicBezTo>
                    <a:pt x="21600" y="8731"/>
                    <a:pt x="21504" y="8765"/>
                    <a:pt x="21504" y="8765"/>
                  </a:cubicBezTo>
                  <a:close/>
                </a:path>
              </a:pathLst>
            </a:custGeom>
            <a:solidFill>
              <a:schemeClr val="accent5">
                <a:lumMod val="60000"/>
                <a:lumOff val="4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a:p>
          </p:txBody>
        </p:sp>
        <p:sp>
          <p:nvSpPr>
            <p:cNvPr id="3834" name="Shape 3834"/>
            <p:cNvSpPr/>
            <p:nvPr/>
          </p:nvSpPr>
          <p:spPr>
            <a:xfrm>
              <a:off x="780542" y="464106"/>
              <a:ext cx="791078" cy="122905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7923"/>
                  </a:lnTo>
                  <a:lnTo>
                    <a:pt x="0" y="14997"/>
                  </a:lnTo>
                  <a:lnTo>
                    <a:pt x="286" y="14918"/>
                  </a:lnTo>
                  <a:cubicBezTo>
                    <a:pt x="286" y="14918"/>
                    <a:pt x="21600" y="21600"/>
                    <a:pt x="21600" y="21600"/>
                  </a:cubicBezTo>
                  <a:close/>
                </a:path>
              </a:pathLst>
            </a:custGeom>
            <a:solidFill>
              <a:schemeClr val="accent5">
                <a:lumMod val="40000"/>
                <a:lumOff val="6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a:p>
          </p:txBody>
        </p:sp>
        <p:sp>
          <p:nvSpPr>
            <p:cNvPr id="3835" name="Shape 3835"/>
            <p:cNvSpPr/>
            <p:nvPr/>
          </p:nvSpPr>
          <p:spPr>
            <a:xfrm>
              <a:off x="780542" y="1746642"/>
              <a:ext cx="793659" cy="400023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2004"/>
                  </a:lnTo>
                  <a:lnTo>
                    <a:pt x="0" y="21600"/>
                  </a:lnTo>
                  <a:cubicBezTo>
                    <a:pt x="0" y="21600"/>
                    <a:pt x="21600" y="21600"/>
                    <a:pt x="21600" y="21600"/>
                  </a:cubicBezTo>
                  <a:close/>
                </a:path>
              </a:pathLst>
            </a:custGeom>
            <a:solidFill>
              <a:schemeClr val="accent5">
                <a:lumMod val="75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a:p>
          </p:txBody>
        </p:sp>
        <p:sp>
          <p:nvSpPr>
            <p:cNvPr id="3836" name="Shape 3836"/>
            <p:cNvSpPr/>
            <p:nvPr/>
          </p:nvSpPr>
          <p:spPr>
            <a:xfrm>
              <a:off x="0" y="1704451"/>
              <a:ext cx="788825" cy="4044173"/>
            </a:xfrm>
            <a:custGeom>
              <a:avLst/>
              <a:gdLst/>
              <a:ahLst/>
              <a:cxnLst>
                <a:cxn ang="0">
                  <a:pos x="wd2" y="hd2"/>
                </a:cxn>
                <a:cxn ang="5400000">
                  <a:pos x="wd2" y="hd2"/>
                </a:cxn>
                <a:cxn ang="10800000">
                  <a:pos x="wd2" y="hd2"/>
                </a:cxn>
                <a:cxn ang="16200000">
                  <a:pos x="wd2" y="hd2"/>
                </a:cxn>
              </a:cxnLst>
              <a:rect l="0" t="0" r="r" b="b"/>
              <a:pathLst>
                <a:path w="21600" h="21600" extrusionOk="0">
                  <a:moveTo>
                    <a:pt x="21600" y="2199"/>
                  </a:moveTo>
                  <a:lnTo>
                    <a:pt x="21487" y="2209"/>
                  </a:lnTo>
                  <a:lnTo>
                    <a:pt x="0" y="0"/>
                  </a:lnTo>
                  <a:lnTo>
                    <a:pt x="0" y="21600"/>
                  </a:lnTo>
                  <a:lnTo>
                    <a:pt x="21600" y="21600"/>
                  </a:lnTo>
                  <a:cubicBezTo>
                    <a:pt x="21600" y="21600"/>
                    <a:pt x="21600" y="2199"/>
                    <a:pt x="21600" y="2199"/>
                  </a:cubicBezTo>
                  <a:close/>
                </a:path>
              </a:pathLst>
            </a:custGeom>
            <a:solidFill>
              <a:schemeClr val="accent5">
                <a:lumMod val="50000"/>
              </a:schemeClr>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a:p>
          </p:txBody>
        </p:sp>
        <p:sp>
          <p:nvSpPr>
            <p:cNvPr id="3837" name="Shape 3837"/>
            <p:cNvSpPr/>
            <p:nvPr/>
          </p:nvSpPr>
          <p:spPr>
            <a:xfrm>
              <a:off x="0" y="1303631"/>
              <a:ext cx="1574800" cy="824383"/>
            </a:xfrm>
            <a:custGeom>
              <a:avLst/>
              <a:gdLst/>
              <a:ahLst/>
              <a:cxnLst>
                <a:cxn ang="0">
                  <a:pos x="wd2" y="hd2"/>
                </a:cxn>
                <a:cxn ang="5400000">
                  <a:pos x="wd2" y="hd2"/>
                </a:cxn>
                <a:cxn ang="10800000">
                  <a:pos x="wd2" y="hd2"/>
                </a:cxn>
                <a:cxn ang="16200000">
                  <a:pos x="wd2" y="hd2"/>
                </a:cxn>
              </a:cxnLst>
              <a:rect l="0" t="0" r="r" b="b"/>
              <a:pathLst>
                <a:path w="21600" h="21600" extrusionOk="0">
                  <a:moveTo>
                    <a:pt x="10893" y="0"/>
                  </a:moveTo>
                  <a:lnTo>
                    <a:pt x="0" y="8898"/>
                  </a:lnTo>
                  <a:lnTo>
                    <a:pt x="0" y="10764"/>
                  </a:lnTo>
                  <a:lnTo>
                    <a:pt x="10693" y="21600"/>
                  </a:lnTo>
                  <a:lnTo>
                    <a:pt x="21600" y="11817"/>
                  </a:lnTo>
                  <a:lnTo>
                    <a:pt x="21600" y="9962"/>
                  </a:lnTo>
                  <a:cubicBezTo>
                    <a:pt x="21600" y="9962"/>
                    <a:pt x="10893" y="0"/>
                    <a:pt x="10893" y="0"/>
                  </a:cubicBezTo>
                  <a:close/>
                </a:path>
              </a:pathLst>
            </a:custGeom>
            <a:solidFill>
              <a:schemeClr val="accent5"/>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a:p>
          </p:txBody>
        </p:sp>
      </p:grpSp>
      <p:sp>
        <p:nvSpPr>
          <p:cNvPr id="3839" name="Shape 3839"/>
          <p:cNvSpPr/>
          <p:nvPr/>
        </p:nvSpPr>
        <p:spPr>
          <a:xfrm>
            <a:off x="-1" y="5147926"/>
            <a:ext cx="12192001" cy="1780305"/>
          </a:xfrm>
          <a:prstGeom prst="rect">
            <a:avLst/>
          </a:prstGeom>
          <a:solidFill>
            <a:srgbClr val="222A35"/>
          </a:solidFill>
          <a:ln w="12700">
            <a:solidFill>
              <a:schemeClr val="accent5">
                <a:lumMod val="75000"/>
              </a:schemeClr>
            </a:solidFill>
            <a:miter lim="400000"/>
          </a:ln>
        </p:spPr>
        <p:txBody>
          <a:bodyPr lIns="0" tIns="0" rIns="0" bIns="0" anchor="ctr"/>
          <a:lstStyle/>
          <a:p>
            <a:pPr lvl="0">
              <a:defRPr sz="3200"/>
            </a:pPr>
            <a:endParaRPr sz="1600"/>
          </a:p>
        </p:txBody>
      </p:sp>
      <p:sp>
        <p:nvSpPr>
          <p:cNvPr id="3840" name="Shape 3840"/>
          <p:cNvSpPr/>
          <p:nvPr/>
        </p:nvSpPr>
        <p:spPr>
          <a:xfrm>
            <a:off x="90152" y="5431948"/>
            <a:ext cx="1752940" cy="365864"/>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ctr">
              <a:spcBef>
                <a:spcPts val="300"/>
              </a:spcBef>
              <a:defRPr sz="1800"/>
            </a:pPr>
            <a:r>
              <a:rPr lang="en-US" sz="2000" dirty="0" smtClean="0">
                <a:solidFill>
                  <a:srgbClr val="FFFFFF"/>
                </a:solidFill>
                <a:latin typeface="Roboto Bold"/>
                <a:ea typeface="Roboto Bold"/>
                <a:cs typeface="Roboto Bold"/>
                <a:sym typeface="Roboto Bold"/>
              </a:rPr>
              <a:t>IT </a:t>
            </a:r>
            <a:endParaRPr sz="2000" dirty="0">
              <a:solidFill>
                <a:srgbClr val="FFFFFF"/>
              </a:solidFill>
              <a:latin typeface="Roboto Bold"/>
              <a:ea typeface="Roboto Bold"/>
              <a:cs typeface="Roboto Bold"/>
              <a:sym typeface="Roboto Bold"/>
            </a:endParaRPr>
          </a:p>
        </p:txBody>
      </p:sp>
      <p:sp>
        <p:nvSpPr>
          <p:cNvPr id="3845" name="Shape 3845"/>
          <p:cNvSpPr>
            <a:spLocks noGrp="1"/>
          </p:cNvSpPr>
          <p:nvPr>
            <p:ph type="title" idx="4294967295"/>
          </p:nvPr>
        </p:nvSpPr>
        <p:spPr>
          <a:xfrm>
            <a:off x="453342" y="320871"/>
            <a:ext cx="11451151" cy="779675"/>
          </a:xfrm>
          <a:prstGeom prst="rect">
            <a:avLst/>
          </a:prstGeom>
          <a:ln w="12700">
            <a:miter lim="400000"/>
          </a:ln>
          <a:extLst>
            <a:ext uri="{C572A759-6A51-4108-AA02-DFA0A04FC94B}">
              <ma14:wrappingTextBoxFlag xmlns:ma14="http://schemas.microsoft.com/office/mac/drawingml/2011/main" xmlns="" val="1"/>
            </a:ext>
          </a:extLst>
        </p:spPr>
        <p:txBody>
          <a:bodyPr vert="horz" lIns="0" tIns="0" rIns="0" bIns="0" rtlCol="0" anchor="b">
            <a:normAutofit/>
          </a:bodyPr>
          <a:lstStyle>
            <a:lvl1pPr defTabSz="874902">
              <a:lnSpc>
                <a:spcPct val="100000"/>
              </a:lnSpc>
              <a:spcBef>
                <a:spcPts val="400"/>
              </a:spcBef>
              <a:defRPr sz="8300" spc="0" baseline="7228">
                <a:solidFill>
                  <a:srgbClr val="53585F"/>
                </a:solidFill>
                <a:latin typeface="Roboto Regular"/>
                <a:ea typeface="Roboto Regular"/>
                <a:cs typeface="Roboto Regular"/>
                <a:sym typeface="Roboto Regular"/>
              </a:defRPr>
            </a:lvl1pPr>
          </a:lstStyle>
          <a:p>
            <a:pPr lvl="0" algn="ctr">
              <a:defRPr sz="1800" spc="0" baseline="0">
                <a:solidFill>
                  <a:srgbClr val="000000"/>
                </a:solidFill>
              </a:defRPr>
            </a:pPr>
            <a:r>
              <a:rPr lang="en-US" sz="4150" baseline="0" dirty="0" smtClean="0">
                <a:solidFill>
                  <a:schemeClr val="tx1">
                    <a:lumMod val="75000"/>
                    <a:lumOff val="25000"/>
                  </a:schemeClr>
                </a:solidFill>
                <a:latin typeface="Lato Black" panose="020F0A02020204030203" pitchFamily="34" charset="0"/>
              </a:rPr>
              <a:t>Our recruitment ratio till time… </a:t>
            </a:r>
            <a:endParaRPr sz="4150" baseline="0" dirty="0">
              <a:solidFill>
                <a:schemeClr val="accent1">
                  <a:lumMod val="75000"/>
                </a:schemeClr>
              </a:solidFill>
              <a:latin typeface="Lato Black" panose="020F0A02020204030203" pitchFamily="34" charset="0"/>
            </a:endParaRPr>
          </a:p>
        </p:txBody>
      </p:sp>
      <p:sp>
        <p:nvSpPr>
          <p:cNvPr id="67" name="Rectangle 66"/>
          <p:cNvSpPr/>
          <p:nvPr/>
        </p:nvSpPr>
        <p:spPr>
          <a:xfrm>
            <a:off x="11633982" y="0"/>
            <a:ext cx="558018" cy="39018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8" name="Shape 3840"/>
          <p:cNvSpPr/>
          <p:nvPr/>
        </p:nvSpPr>
        <p:spPr>
          <a:xfrm>
            <a:off x="1469036" y="5164203"/>
            <a:ext cx="2728210" cy="901353"/>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ctr">
              <a:defRPr sz="1800"/>
            </a:pPr>
            <a:r>
              <a:rPr lang="en-US" sz="2000" dirty="0" smtClean="0">
                <a:solidFill>
                  <a:srgbClr val="FFFFFF"/>
                </a:solidFill>
                <a:latin typeface="Roboto Bold"/>
                <a:ea typeface="Roboto Bold"/>
                <a:cs typeface="Roboto Bold"/>
                <a:sym typeface="Roboto Bold"/>
              </a:rPr>
              <a:t>MANUFACTURING</a:t>
            </a:r>
            <a:endParaRPr lang="en-US" sz="2000" dirty="0">
              <a:solidFill>
                <a:srgbClr val="FFFFFF"/>
              </a:solidFill>
              <a:latin typeface="Roboto Bold"/>
              <a:ea typeface="Roboto Bold"/>
              <a:cs typeface="Roboto Bold"/>
              <a:sym typeface="Roboto Bold"/>
            </a:endParaRPr>
          </a:p>
        </p:txBody>
      </p:sp>
      <p:sp>
        <p:nvSpPr>
          <p:cNvPr id="69" name="Shape 3840"/>
          <p:cNvSpPr/>
          <p:nvPr/>
        </p:nvSpPr>
        <p:spPr>
          <a:xfrm>
            <a:off x="3852780" y="5151446"/>
            <a:ext cx="1752940" cy="901353"/>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ctr">
              <a:defRPr sz="1800"/>
            </a:pPr>
            <a:r>
              <a:rPr lang="en-US" sz="2000" dirty="0" smtClean="0">
                <a:solidFill>
                  <a:srgbClr val="FFFFFF"/>
                </a:solidFill>
                <a:latin typeface="Roboto Bold"/>
                <a:ea typeface="Roboto Bold"/>
                <a:cs typeface="Roboto Bold"/>
                <a:sym typeface="Roboto Bold"/>
              </a:rPr>
              <a:t>BPO</a:t>
            </a:r>
            <a:endParaRPr sz="2000" dirty="0">
              <a:solidFill>
                <a:srgbClr val="FFFFFF"/>
              </a:solidFill>
              <a:latin typeface="Roboto Bold"/>
              <a:ea typeface="Roboto Bold"/>
              <a:cs typeface="Roboto Bold"/>
              <a:sym typeface="Roboto Bold"/>
            </a:endParaRPr>
          </a:p>
        </p:txBody>
      </p:sp>
      <p:sp>
        <p:nvSpPr>
          <p:cNvPr id="70" name="Shape 3840"/>
          <p:cNvSpPr/>
          <p:nvPr/>
        </p:nvSpPr>
        <p:spPr>
          <a:xfrm>
            <a:off x="5898592" y="5724104"/>
            <a:ext cx="1752940" cy="901353"/>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ctr">
              <a:defRPr sz="1800"/>
            </a:pPr>
            <a:endParaRPr sz="2000" dirty="0">
              <a:solidFill>
                <a:srgbClr val="FFFFFF"/>
              </a:solidFill>
              <a:latin typeface="Roboto Bold"/>
              <a:ea typeface="Roboto Bold"/>
              <a:cs typeface="Roboto Bold"/>
              <a:sym typeface="Roboto Bold"/>
            </a:endParaRPr>
          </a:p>
        </p:txBody>
      </p:sp>
      <p:sp>
        <p:nvSpPr>
          <p:cNvPr id="71" name="Shape 3840"/>
          <p:cNvSpPr/>
          <p:nvPr/>
        </p:nvSpPr>
        <p:spPr>
          <a:xfrm>
            <a:off x="7729976" y="5162776"/>
            <a:ext cx="1752940" cy="901353"/>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p>
            <a:pPr algn="ctr">
              <a:defRPr sz="1800"/>
            </a:pPr>
            <a:r>
              <a:rPr lang="en-US" sz="2000" dirty="0" smtClean="0">
                <a:solidFill>
                  <a:srgbClr val="FFFFFF"/>
                </a:solidFill>
                <a:latin typeface="Roboto Bold"/>
                <a:ea typeface="Roboto Bold"/>
                <a:cs typeface="Roboto Bold"/>
                <a:sym typeface="Roboto Bold"/>
              </a:rPr>
              <a:t>FMCG &amp; CD</a:t>
            </a:r>
            <a:endParaRPr sz="2000" dirty="0">
              <a:solidFill>
                <a:srgbClr val="FFFFFF"/>
              </a:solidFill>
              <a:latin typeface="Roboto Bold"/>
              <a:ea typeface="Roboto Bold"/>
              <a:cs typeface="Roboto Bold"/>
              <a:sym typeface="Roboto Bold"/>
            </a:endParaRPr>
          </a:p>
        </p:txBody>
      </p:sp>
      <p:pic>
        <p:nvPicPr>
          <p:cNvPr id="3" name="Picture 2"/>
          <p:cNvPicPr>
            <a:picLocks noChangeAspect="1"/>
          </p:cNvPicPr>
          <p:nvPr/>
        </p:nvPicPr>
        <p:blipFill>
          <a:blip r:embed="rId2" cstate="print"/>
          <a:stretch>
            <a:fillRect/>
          </a:stretch>
        </p:blipFill>
        <p:spPr>
          <a:xfrm>
            <a:off x="6365449" y="4582308"/>
            <a:ext cx="792549" cy="510410"/>
          </a:xfrm>
          <a:prstGeom prst="rect">
            <a:avLst/>
          </a:prstGeom>
        </p:spPr>
      </p:pic>
      <p:grpSp>
        <p:nvGrpSpPr>
          <p:cNvPr id="79" name="Group 3803"/>
          <p:cNvGrpSpPr/>
          <p:nvPr/>
        </p:nvGrpSpPr>
        <p:grpSpPr>
          <a:xfrm>
            <a:off x="9042037" y="4631393"/>
            <a:ext cx="965684" cy="589905"/>
            <a:chOff x="0" y="-74316"/>
            <a:chExt cx="1931366" cy="1179808"/>
          </a:xfrm>
        </p:grpSpPr>
        <p:sp>
          <p:nvSpPr>
            <p:cNvPr id="80" name="Shape 3801"/>
            <p:cNvSpPr/>
            <p:nvPr/>
          </p:nvSpPr>
          <p:spPr>
            <a:xfrm>
              <a:off x="472480" y="-74316"/>
              <a:ext cx="1458886" cy="117980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l">
                <a:defRPr sz="1800"/>
              </a:pPr>
              <a:r>
                <a:rPr sz="1250" dirty="0">
                  <a:solidFill>
                    <a:srgbClr val="A6AAA9"/>
                  </a:solidFill>
                  <a:latin typeface="Roboto Regular"/>
                  <a:ea typeface="Roboto Regular"/>
                  <a:cs typeface="Roboto Regular"/>
                  <a:sym typeface="Roboto Regular"/>
                </a:rPr>
                <a:t>Products</a:t>
              </a:r>
            </a:p>
            <a:p>
              <a:pPr lvl="0" algn="l">
                <a:defRPr sz="1800"/>
              </a:pPr>
              <a:r>
                <a:rPr lang="en-US" sz="2250" dirty="0" smtClean="0">
                  <a:solidFill>
                    <a:schemeClr val="accent5"/>
                  </a:solidFill>
                  <a:latin typeface="Roboto Bold"/>
                  <a:ea typeface="Roboto Bold"/>
                  <a:cs typeface="Roboto Bold"/>
                  <a:sym typeface="Roboto Bold"/>
                </a:rPr>
                <a:t>4</a:t>
              </a:r>
              <a:r>
                <a:rPr sz="2250" smtClean="0">
                  <a:solidFill>
                    <a:schemeClr val="accent5"/>
                  </a:solidFill>
                  <a:latin typeface="Roboto Bold"/>
                  <a:ea typeface="Roboto Bold"/>
                  <a:cs typeface="Roboto Bold"/>
                  <a:sym typeface="Roboto Bold"/>
                </a:rPr>
                <a:t>%</a:t>
              </a:r>
              <a:endParaRPr sz="2250" dirty="0">
                <a:solidFill>
                  <a:schemeClr val="accent5"/>
                </a:solidFill>
                <a:latin typeface="Roboto Bold"/>
                <a:ea typeface="Roboto Bold"/>
                <a:cs typeface="Roboto Bold"/>
                <a:sym typeface="Roboto Bold"/>
              </a:endParaRPr>
            </a:p>
          </p:txBody>
        </p:sp>
        <p:sp>
          <p:nvSpPr>
            <p:cNvPr id="81" name="Shape 3802"/>
            <p:cNvSpPr/>
            <p:nvPr/>
          </p:nvSpPr>
          <p:spPr>
            <a:xfrm rot="16200000" flipH="1">
              <a:off x="0" y="77466"/>
              <a:ext cx="336504" cy="33650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sz="1600"/>
            </a:p>
          </p:txBody>
        </p:sp>
      </p:grpSp>
      <p:sp>
        <p:nvSpPr>
          <p:cNvPr id="7" name="TextBox 6"/>
          <p:cNvSpPr txBox="1"/>
          <p:nvPr/>
        </p:nvSpPr>
        <p:spPr>
          <a:xfrm>
            <a:off x="5877051" y="5384514"/>
            <a:ext cx="1880361" cy="400110"/>
          </a:xfrm>
          <a:prstGeom prst="rect">
            <a:avLst/>
          </a:prstGeom>
          <a:noFill/>
        </p:spPr>
        <p:txBody>
          <a:bodyPr wrap="square" rtlCol="0">
            <a:spAutoFit/>
          </a:bodyPr>
          <a:lstStyle/>
          <a:p>
            <a:pPr algn="ctr"/>
            <a:r>
              <a:rPr lang="en-US" sz="2000" dirty="0" smtClean="0">
                <a:solidFill>
                  <a:srgbClr val="FFFFFF"/>
                </a:solidFill>
                <a:latin typeface="Roboto Bold"/>
                <a:ea typeface="Roboto Bold"/>
                <a:cs typeface="Roboto Bold"/>
              </a:rPr>
              <a:t>KPO</a:t>
            </a:r>
            <a:endParaRPr lang="en-US" sz="2000" dirty="0">
              <a:solidFill>
                <a:srgbClr val="FFFFFF"/>
              </a:solidFill>
              <a:latin typeface="Roboto Bold"/>
              <a:ea typeface="Roboto Bold"/>
              <a:cs typeface="Roboto Bold"/>
            </a:endParaRPr>
          </a:p>
        </p:txBody>
      </p:sp>
      <p:sp>
        <p:nvSpPr>
          <p:cNvPr id="72" name="Rectangle 71"/>
          <p:cNvSpPr/>
          <p:nvPr/>
        </p:nvSpPr>
        <p:spPr>
          <a:xfrm>
            <a:off x="1499539" y="3213062"/>
            <a:ext cx="1074454" cy="400110"/>
          </a:xfrm>
          <a:prstGeom prst="rect">
            <a:avLst/>
          </a:prstGeom>
        </p:spPr>
        <p:txBody>
          <a:bodyPr wrap="square">
            <a:spAutoFit/>
          </a:bodyPr>
          <a:lstStyle/>
          <a:p>
            <a:pPr lvl="0">
              <a:defRPr sz="1800"/>
            </a:pPr>
            <a:r>
              <a:rPr lang="en-US" sz="2000" dirty="0" smtClean="0">
                <a:solidFill>
                  <a:srgbClr val="0070C0"/>
                </a:solidFill>
                <a:latin typeface="Roboto Regular"/>
                <a:ea typeface="Roboto Regular"/>
                <a:cs typeface="Roboto Regular"/>
                <a:sym typeface="Roboto Regular"/>
              </a:rPr>
              <a:t>80 %</a:t>
            </a:r>
            <a:endParaRPr lang="en-US" sz="2000" dirty="0">
              <a:solidFill>
                <a:srgbClr val="0070C0"/>
              </a:solidFill>
              <a:latin typeface="Roboto Regular"/>
              <a:ea typeface="Roboto Regular"/>
              <a:cs typeface="Roboto Regular"/>
              <a:sym typeface="Roboto Regular"/>
            </a:endParaRPr>
          </a:p>
        </p:txBody>
      </p:sp>
      <p:pic>
        <p:nvPicPr>
          <p:cNvPr id="5122" name="Picture 2"/>
          <p:cNvPicPr>
            <a:picLocks noChangeAspect="1" noChangeArrowheads="1"/>
          </p:cNvPicPr>
          <p:nvPr/>
        </p:nvPicPr>
        <p:blipFill>
          <a:blip r:embed="rId3" cstate="print"/>
          <a:srcRect/>
          <a:stretch>
            <a:fillRect/>
          </a:stretch>
        </p:blipFill>
        <p:spPr bwMode="auto">
          <a:xfrm>
            <a:off x="9254604" y="6119813"/>
            <a:ext cx="2736850" cy="738187"/>
          </a:xfrm>
          <a:prstGeom prst="rect">
            <a:avLst/>
          </a:prstGeom>
          <a:noFill/>
          <a:ln w="9525">
            <a:noFill/>
            <a:miter lim="800000"/>
            <a:headEnd/>
            <a:tailEnd/>
          </a:ln>
          <a:effectLst/>
        </p:spPr>
      </p:pic>
    </p:spTree>
    <p:extLst>
      <p:ext uri="{BB962C8B-B14F-4D97-AF65-F5344CB8AC3E}">
        <p14:creationId xmlns="" xmlns:p14="http://schemas.microsoft.com/office/powerpoint/2010/main" val="3127614072"/>
      </p:ext>
    </p:extLst>
  </p:cSld>
  <p:clrMapOvr>
    <a:masterClrMapping/>
  </p:clrMapOvr>
  <p:transition spd="slow"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1" fill="hold" grpId="0" nodeType="afterEffect">
                                  <p:stCondLst>
                                    <p:cond delay="0"/>
                                  </p:stCondLst>
                                  <p:iterate>
                                    <p:tmAbs val="0"/>
                                  </p:iterate>
                                  <p:childTnLst>
                                    <p:set>
                                      <p:cBhvr>
                                        <p:cTn id="6" fill="hold"/>
                                        <p:tgtEl>
                                          <p:spTgt spid="3845"/>
                                        </p:tgtEl>
                                        <p:attrNameLst>
                                          <p:attrName>style.visibility</p:attrName>
                                        </p:attrNameLst>
                                      </p:cBhvr>
                                      <p:to>
                                        <p:strVal val="visible"/>
                                      </p:to>
                                    </p:set>
                                    <p:animEffect transition="in" filter="dissolve(down)">
                                      <p:cBhvr>
                                        <p:cTn id="7" dur="500"/>
                                        <p:tgtEl>
                                          <p:spTgt spid="3845"/>
                                        </p:tgtEl>
                                      </p:cBhvr>
                                    </p:animEffect>
                                  </p:childTnLst>
                                </p:cTn>
                              </p:par>
                            </p:childTnLst>
                          </p:cTn>
                        </p:par>
                        <p:par>
                          <p:cTn id="8" fill="hold">
                            <p:stCondLst>
                              <p:cond delay="500"/>
                            </p:stCondLst>
                            <p:childTnLst>
                              <p:par>
                                <p:cTn id="9" presetID="22" presetClass="entr" presetSubtype="4" fill="hold" grpId="0" nodeType="afterEffect">
                                  <p:stCondLst>
                                    <p:cond delay="0"/>
                                  </p:stCondLst>
                                  <p:iterate>
                                    <p:tmAbs val="0"/>
                                  </p:iterate>
                                  <p:childTnLst>
                                    <p:set>
                                      <p:cBhvr>
                                        <p:cTn id="10" fill="hold"/>
                                        <p:tgtEl>
                                          <p:spTgt spid="3810"/>
                                        </p:tgtEl>
                                        <p:attrNameLst>
                                          <p:attrName>style.visibility</p:attrName>
                                        </p:attrNameLst>
                                      </p:cBhvr>
                                      <p:to>
                                        <p:strVal val="visible"/>
                                      </p:to>
                                    </p:set>
                                    <p:animEffect transition="in" filter="wipe(down)">
                                      <p:cBhvr>
                                        <p:cTn id="11" dur="500"/>
                                        <p:tgtEl>
                                          <p:spTgt spid="3810"/>
                                        </p:tgtEl>
                                      </p:cBhvr>
                                    </p:animEffect>
                                  </p:childTnLst>
                                </p:cTn>
                              </p:par>
                            </p:childTnLst>
                          </p:cTn>
                        </p:par>
                        <p:par>
                          <p:cTn id="12" fill="hold">
                            <p:stCondLst>
                              <p:cond delay="1000"/>
                            </p:stCondLst>
                            <p:childTnLst>
                              <p:par>
                                <p:cTn id="13" presetID="2" presetClass="entr" presetSubtype="4" fill="hold" grpId="0" nodeType="afterEffect">
                                  <p:stCondLst>
                                    <p:cond delay="0"/>
                                  </p:stCondLst>
                                  <p:iterate>
                                    <p:tmAbs val="0"/>
                                  </p:iterate>
                                  <p:childTnLst>
                                    <p:set>
                                      <p:cBhvr>
                                        <p:cTn id="14" fill="hold"/>
                                        <p:tgtEl>
                                          <p:spTgt spid="3791"/>
                                        </p:tgtEl>
                                        <p:attrNameLst>
                                          <p:attrName>style.visibility</p:attrName>
                                        </p:attrNameLst>
                                      </p:cBhvr>
                                      <p:to>
                                        <p:strVal val="visible"/>
                                      </p:to>
                                    </p:set>
                                    <p:anim calcmode="lin" valueType="num">
                                      <p:cBhvr>
                                        <p:cTn id="15" dur="500" fill="hold"/>
                                        <p:tgtEl>
                                          <p:spTgt spid="3791"/>
                                        </p:tgtEl>
                                        <p:attrNameLst>
                                          <p:attrName>ppt_x</p:attrName>
                                        </p:attrNameLst>
                                      </p:cBhvr>
                                      <p:tavLst>
                                        <p:tav tm="0">
                                          <p:val>
                                            <p:strVal val="#ppt_x"/>
                                          </p:val>
                                        </p:tav>
                                        <p:tav tm="100000">
                                          <p:val>
                                            <p:strVal val="#ppt_x"/>
                                          </p:val>
                                        </p:tav>
                                      </p:tavLst>
                                    </p:anim>
                                    <p:anim calcmode="lin" valueType="num">
                                      <p:cBhvr>
                                        <p:cTn id="16" dur="500" fill="hold"/>
                                        <p:tgtEl>
                                          <p:spTgt spid="379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iterate>
                                    <p:tmAbs val="0"/>
                                  </p:iterate>
                                  <p:childTnLst>
                                    <p:set>
                                      <p:cBhvr>
                                        <p:cTn id="19" fill="hold"/>
                                        <p:tgtEl>
                                          <p:spTgt spid="3817"/>
                                        </p:tgtEl>
                                        <p:attrNameLst>
                                          <p:attrName>style.visibility</p:attrName>
                                        </p:attrNameLst>
                                      </p:cBhvr>
                                      <p:to>
                                        <p:strVal val="visible"/>
                                      </p:to>
                                    </p:set>
                                    <p:animEffect transition="in" filter="wipe(down)">
                                      <p:cBhvr>
                                        <p:cTn id="20" dur="500"/>
                                        <p:tgtEl>
                                          <p:spTgt spid="3817"/>
                                        </p:tgtEl>
                                      </p:cBhvr>
                                    </p:animEffect>
                                  </p:childTnLst>
                                </p:cTn>
                              </p:par>
                            </p:childTnLst>
                          </p:cTn>
                        </p:par>
                        <p:par>
                          <p:cTn id="21" fill="hold">
                            <p:stCondLst>
                              <p:cond delay="2000"/>
                            </p:stCondLst>
                            <p:childTnLst>
                              <p:par>
                                <p:cTn id="22" presetID="2" presetClass="entr" presetSubtype="4" fill="hold" grpId="0" nodeType="afterEffect">
                                  <p:stCondLst>
                                    <p:cond delay="0"/>
                                  </p:stCondLst>
                                  <p:iterate>
                                    <p:tmAbs val="0"/>
                                  </p:iterate>
                                  <p:childTnLst>
                                    <p:set>
                                      <p:cBhvr>
                                        <p:cTn id="23" fill="hold"/>
                                        <p:tgtEl>
                                          <p:spTgt spid="3794"/>
                                        </p:tgtEl>
                                        <p:attrNameLst>
                                          <p:attrName>style.visibility</p:attrName>
                                        </p:attrNameLst>
                                      </p:cBhvr>
                                      <p:to>
                                        <p:strVal val="visible"/>
                                      </p:to>
                                    </p:set>
                                    <p:anim calcmode="lin" valueType="num">
                                      <p:cBhvr>
                                        <p:cTn id="24" dur="500" fill="hold"/>
                                        <p:tgtEl>
                                          <p:spTgt spid="3794"/>
                                        </p:tgtEl>
                                        <p:attrNameLst>
                                          <p:attrName>ppt_x</p:attrName>
                                        </p:attrNameLst>
                                      </p:cBhvr>
                                      <p:tavLst>
                                        <p:tav tm="0">
                                          <p:val>
                                            <p:strVal val="#ppt_x"/>
                                          </p:val>
                                        </p:tav>
                                        <p:tav tm="100000">
                                          <p:val>
                                            <p:strVal val="#ppt_x"/>
                                          </p:val>
                                        </p:tav>
                                      </p:tavLst>
                                    </p:anim>
                                    <p:anim calcmode="lin" valueType="num">
                                      <p:cBhvr>
                                        <p:cTn id="25" dur="500" fill="hold"/>
                                        <p:tgtEl>
                                          <p:spTgt spid="3794"/>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4" fill="hold" grpId="0" nodeType="afterEffect">
                                  <p:stCondLst>
                                    <p:cond delay="0"/>
                                  </p:stCondLst>
                                  <p:iterate>
                                    <p:tmAbs val="0"/>
                                  </p:iterate>
                                  <p:childTnLst>
                                    <p:set>
                                      <p:cBhvr>
                                        <p:cTn id="28" fill="hold"/>
                                        <p:tgtEl>
                                          <p:spTgt spid="3824"/>
                                        </p:tgtEl>
                                        <p:attrNameLst>
                                          <p:attrName>style.visibility</p:attrName>
                                        </p:attrNameLst>
                                      </p:cBhvr>
                                      <p:to>
                                        <p:strVal val="visible"/>
                                      </p:to>
                                    </p:set>
                                    <p:animEffect transition="in" filter="wipe(down)">
                                      <p:cBhvr>
                                        <p:cTn id="29" dur="500"/>
                                        <p:tgtEl>
                                          <p:spTgt spid="3824"/>
                                        </p:tgtEl>
                                      </p:cBhvr>
                                    </p:animEffect>
                                  </p:childTnLst>
                                </p:cTn>
                              </p:par>
                            </p:childTnLst>
                          </p:cTn>
                        </p:par>
                        <p:par>
                          <p:cTn id="30" fill="hold">
                            <p:stCondLst>
                              <p:cond delay="3000"/>
                            </p:stCondLst>
                            <p:childTnLst>
                              <p:par>
                                <p:cTn id="31" presetID="2" presetClass="entr" presetSubtype="4" fill="hold" grpId="0" nodeType="afterEffect">
                                  <p:stCondLst>
                                    <p:cond delay="0"/>
                                  </p:stCondLst>
                                  <p:iterate>
                                    <p:tmAbs val="0"/>
                                  </p:iterate>
                                  <p:childTnLst>
                                    <p:set>
                                      <p:cBhvr>
                                        <p:cTn id="32" fill="hold"/>
                                        <p:tgtEl>
                                          <p:spTgt spid="3797"/>
                                        </p:tgtEl>
                                        <p:attrNameLst>
                                          <p:attrName>style.visibility</p:attrName>
                                        </p:attrNameLst>
                                      </p:cBhvr>
                                      <p:to>
                                        <p:strVal val="visible"/>
                                      </p:to>
                                    </p:set>
                                    <p:anim calcmode="lin" valueType="num">
                                      <p:cBhvr>
                                        <p:cTn id="33" dur="500" fill="hold"/>
                                        <p:tgtEl>
                                          <p:spTgt spid="3797"/>
                                        </p:tgtEl>
                                        <p:attrNameLst>
                                          <p:attrName>ppt_x</p:attrName>
                                        </p:attrNameLst>
                                      </p:cBhvr>
                                      <p:tavLst>
                                        <p:tav tm="0">
                                          <p:val>
                                            <p:strVal val="#ppt_x"/>
                                          </p:val>
                                        </p:tav>
                                        <p:tav tm="100000">
                                          <p:val>
                                            <p:strVal val="#ppt_x"/>
                                          </p:val>
                                        </p:tav>
                                      </p:tavLst>
                                    </p:anim>
                                    <p:anim calcmode="lin" valueType="num">
                                      <p:cBhvr>
                                        <p:cTn id="34" dur="500" fill="hold"/>
                                        <p:tgtEl>
                                          <p:spTgt spid="3797"/>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iterate>
                                    <p:tmAbs val="0"/>
                                  </p:iterate>
                                  <p:childTnLst>
                                    <p:set>
                                      <p:cBhvr>
                                        <p:cTn id="37" fill="hold"/>
                                        <p:tgtEl>
                                          <p:spTgt spid="3838"/>
                                        </p:tgtEl>
                                        <p:attrNameLst>
                                          <p:attrName>style.visibility</p:attrName>
                                        </p:attrNameLst>
                                      </p:cBhvr>
                                      <p:to>
                                        <p:strVal val="visible"/>
                                      </p:to>
                                    </p:set>
                                    <p:animEffect transition="in" filter="wipe(down)">
                                      <p:cBhvr>
                                        <p:cTn id="38" dur="500"/>
                                        <p:tgtEl>
                                          <p:spTgt spid="3838"/>
                                        </p:tgtEl>
                                      </p:cBhvr>
                                    </p:animEffect>
                                  </p:childTnLst>
                                </p:cTn>
                              </p:par>
                            </p:childTnLst>
                          </p:cTn>
                        </p:par>
                        <p:par>
                          <p:cTn id="39" fill="hold">
                            <p:stCondLst>
                              <p:cond delay="4000"/>
                            </p:stCondLst>
                            <p:childTnLst>
                              <p:par>
                                <p:cTn id="40" presetID="2" presetClass="entr" presetSubtype="4" fill="hold" grpId="0" nodeType="afterEffect">
                                  <p:stCondLst>
                                    <p:cond delay="0"/>
                                  </p:stCondLst>
                                  <p:iterate>
                                    <p:tmAbs val="0"/>
                                  </p:iterate>
                                  <p:childTnLst>
                                    <p:set>
                                      <p:cBhvr>
                                        <p:cTn id="41" fill="hold"/>
                                        <p:tgtEl>
                                          <p:spTgt spid="3803"/>
                                        </p:tgtEl>
                                        <p:attrNameLst>
                                          <p:attrName>style.visibility</p:attrName>
                                        </p:attrNameLst>
                                      </p:cBhvr>
                                      <p:to>
                                        <p:strVal val="visible"/>
                                      </p:to>
                                    </p:set>
                                    <p:anim calcmode="lin" valueType="num">
                                      <p:cBhvr>
                                        <p:cTn id="42" dur="500" fill="hold"/>
                                        <p:tgtEl>
                                          <p:spTgt spid="3803"/>
                                        </p:tgtEl>
                                        <p:attrNameLst>
                                          <p:attrName>ppt_x</p:attrName>
                                        </p:attrNameLst>
                                      </p:cBhvr>
                                      <p:tavLst>
                                        <p:tav tm="0">
                                          <p:val>
                                            <p:strVal val="#ppt_x"/>
                                          </p:val>
                                        </p:tav>
                                        <p:tav tm="100000">
                                          <p:val>
                                            <p:strVal val="#ppt_x"/>
                                          </p:val>
                                        </p:tav>
                                      </p:tavLst>
                                    </p:anim>
                                    <p:anim calcmode="lin" valueType="num">
                                      <p:cBhvr>
                                        <p:cTn id="43" dur="500" fill="hold"/>
                                        <p:tgtEl>
                                          <p:spTgt spid="3803"/>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4" fill="hold" grpId="0" nodeType="afterEffect">
                                  <p:stCondLst>
                                    <p:cond delay="0"/>
                                  </p:stCondLst>
                                  <p:iterate>
                                    <p:tmAbs val="0"/>
                                  </p:iterate>
                                  <p:childTnLst>
                                    <p:set>
                                      <p:cBhvr>
                                        <p:cTn id="46" fill="hold"/>
                                        <p:tgtEl>
                                          <p:spTgt spid="79"/>
                                        </p:tgtEl>
                                        <p:attrNameLst>
                                          <p:attrName>style.visibility</p:attrName>
                                        </p:attrNameLst>
                                      </p:cBhvr>
                                      <p:to>
                                        <p:strVal val="visible"/>
                                      </p:to>
                                    </p:set>
                                    <p:anim calcmode="lin" valueType="num">
                                      <p:cBhvr>
                                        <p:cTn id="47" dur="500" fill="hold"/>
                                        <p:tgtEl>
                                          <p:spTgt spid="79"/>
                                        </p:tgtEl>
                                        <p:attrNameLst>
                                          <p:attrName>ppt_x</p:attrName>
                                        </p:attrNameLst>
                                      </p:cBhvr>
                                      <p:tavLst>
                                        <p:tav tm="0">
                                          <p:val>
                                            <p:strVal val="#ppt_x"/>
                                          </p:val>
                                        </p:tav>
                                        <p:tav tm="100000">
                                          <p:val>
                                            <p:strVal val="#ppt_x"/>
                                          </p:val>
                                        </p:tav>
                                      </p:tavLst>
                                    </p:anim>
                                    <p:anim calcmode="lin" valueType="num">
                                      <p:cBhvr>
                                        <p:cTn id="4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1" grpId="0" animBg="1" advAuto="0"/>
      <p:bldP spid="3794" grpId="0" animBg="1" advAuto="0"/>
      <p:bldP spid="3797" grpId="0" animBg="1" advAuto="0"/>
      <p:bldP spid="3803" grpId="0" animBg="1" advAuto="0"/>
      <p:bldP spid="3810" grpId="0" animBg="1" advAuto="0"/>
      <p:bldP spid="3817" grpId="0" animBg="1" advAuto="0"/>
      <p:bldP spid="3824" grpId="0" animBg="1" advAuto="0"/>
      <p:bldP spid="3838" grpId="0" animBg="1" advAuto="0"/>
      <p:bldP spid="3845" grpId="0" animBg="1" advAuto="0"/>
      <p:bldP spid="79"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6113"/>
          </a:xfrm>
        </p:spPr>
        <p:txBody>
          <a:bodyPr rtlCol="0">
            <a:normAutofit fontScale="90000"/>
          </a:bodyPr>
          <a:lstStyle/>
          <a:p>
            <a:pPr algn="ctr" eaLnBrk="1" fontAlgn="auto" hangingPunct="1">
              <a:spcAft>
                <a:spcPts val="0"/>
              </a:spcAft>
              <a:defRPr/>
            </a:pPr>
            <a:r>
              <a:rPr lang="en-US" dirty="0" smtClean="0">
                <a:solidFill>
                  <a:schemeClr val="tx1">
                    <a:lumMod val="75000"/>
                    <a:lumOff val="25000"/>
                  </a:schemeClr>
                </a:solidFill>
                <a:latin typeface="Lato Black" panose="020F0A02020204030203" pitchFamily="34" charset="0"/>
              </a:rPr>
              <a:t>   </a:t>
            </a:r>
            <a:r>
              <a:rPr lang="id-ID" dirty="0" smtClean="0">
                <a:solidFill>
                  <a:schemeClr val="tx1">
                    <a:lumMod val="75000"/>
                    <a:lumOff val="25000"/>
                  </a:schemeClr>
                </a:solidFill>
                <a:latin typeface="Lato Black" panose="020F0A02020204030203" pitchFamily="34" charset="0"/>
              </a:rPr>
              <a:t>Our</a:t>
            </a:r>
            <a:r>
              <a:rPr lang="id-ID" dirty="0" smtClean="0">
                <a:latin typeface="Lato Black" panose="020F0A02020204030203" pitchFamily="34" charset="0"/>
              </a:rPr>
              <a:t> </a:t>
            </a:r>
            <a:r>
              <a:rPr lang="id-ID" dirty="0" smtClean="0">
                <a:solidFill>
                  <a:schemeClr val="accent1">
                    <a:lumMod val="75000"/>
                  </a:schemeClr>
                </a:solidFill>
                <a:latin typeface="Lato Black" panose="020F0A02020204030203" pitchFamily="34" charset="0"/>
              </a:rPr>
              <a:t>Office</a:t>
            </a:r>
            <a:endParaRPr lang="en-AU" dirty="0">
              <a:solidFill>
                <a:schemeClr val="accent1">
                  <a:lumMod val="75000"/>
                </a:schemeClr>
              </a:solidFill>
              <a:latin typeface="Lato Black" panose="020F0A02020204030203" pitchFamily="34" charset="0"/>
            </a:endParaRPr>
          </a:p>
        </p:txBody>
      </p:sp>
      <p:sp>
        <p:nvSpPr>
          <p:cNvPr id="22" name="Oval 21"/>
          <p:cNvSpPr/>
          <p:nvPr/>
        </p:nvSpPr>
        <p:spPr bwMode="auto">
          <a:xfrm>
            <a:off x="4629150" y="1849438"/>
            <a:ext cx="3335338" cy="3335337"/>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23" name="Oval 22"/>
          <p:cNvSpPr/>
          <p:nvPr/>
        </p:nvSpPr>
        <p:spPr bwMode="auto">
          <a:xfrm>
            <a:off x="4259263" y="1943100"/>
            <a:ext cx="3379786" cy="3378200"/>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24" name="Oval 23"/>
          <p:cNvSpPr/>
          <p:nvPr/>
        </p:nvSpPr>
        <p:spPr bwMode="auto">
          <a:xfrm>
            <a:off x="4171948" y="927463"/>
            <a:ext cx="5196904" cy="4441371"/>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4" name="Oval 3"/>
          <p:cNvSpPr/>
          <p:nvPr/>
        </p:nvSpPr>
        <p:spPr bwMode="auto">
          <a:xfrm>
            <a:off x="4549774" y="1332411"/>
            <a:ext cx="3758203" cy="3892732"/>
          </a:xfrm>
          <a:prstGeom prst="ellipse">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5" name="Oval 4"/>
          <p:cNvSpPr/>
          <p:nvPr/>
        </p:nvSpPr>
        <p:spPr bwMode="auto">
          <a:xfrm>
            <a:off x="3095761" y="3148014"/>
            <a:ext cx="1406525" cy="1406526"/>
          </a:xfrm>
          <a:prstGeom prst="ellipse">
            <a:avLst/>
          </a:prstGeom>
          <a:solidFill>
            <a:srgbClr val="92D05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6" name="Oval 5"/>
          <p:cNvSpPr/>
          <p:nvPr/>
        </p:nvSpPr>
        <p:spPr bwMode="auto">
          <a:xfrm>
            <a:off x="3616325" y="2309813"/>
            <a:ext cx="1079500" cy="1079500"/>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7" name="Oval 6"/>
          <p:cNvSpPr/>
          <p:nvPr/>
        </p:nvSpPr>
        <p:spPr bwMode="auto">
          <a:xfrm>
            <a:off x="2770189" y="2222500"/>
            <a:ext cx="1079500" cy="1079500"/>
          </a:xfrm>
          <a:prstGeom prst="ellipse">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8" name="Oval 7"/>
          <p:cNvSpPr/>
          <p:nvPr/>
        </p:nvSpPr>
        <p:spPr bwMode="auto">
          <a:xfrm>
            <a:off x="8098433" y="2219325"/>
            <a:ext cx="1406525" cy="1406526"/>
          </a:xfrm>
          <a:prstGeom prst="ellipse">
            <a:avLst/>
          </a:prstGeom>
          <a:solidFill>
            <a:srgbClr val="92D05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9" name="Oval 8"/>
          <p:cNvSpPr/>
          <p:nvPr/>
        </p:nvSpPr>
        <p:spPr bwMode="auto">
          <a:xfrm>
            <a:off x="8196994" y="3271838"/>
            <a:ext cx="1079500" cy="1079500"/>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0" name="Oval 9"/>
          <p:cNvSpPr/>
          <p:nvPr/>
        </p:nvSpPr>
        <p:spPr bwMode="auto">
          <a:xfrm>
            <a:off x="8758828" y="3116264"/>
            <a:ext cx="1079500" cy="1079500"/>
          </a:xfrm>
          <a:prstGeom prst="ellipse">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1" name="Oval 10"/>
          <p:cNvSpPr/>
          <p:nvPr/>
        </p:nvSpPr>
        <p:spPr bwMode="auto">
          <a:xfrm>
            <a:off x="2520951" y="3159126"/>
            <a:ext cx="652464" cy="652463"/>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2" name="Oval 11"/>
          <p:cNvSpPr/>
          <p:nvPr/>
        </p:nvSpPr>
        <p:spPr bwMode="auto">
          <a:xfrm>
            <a:off x="2232025" y="2770188"/>
            <a:ext cx="412750" cy="411162"/>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3" name="Oval 12"/>
          <p:cNvSpPr/>
          <p:nvPr/>
        </p:nvSpPr>
        <p:spPr bwMode="auto">
          <a:xfrm>
            <a:off x="1874838" y="3208338"/>
            <a:ext cx="412750" cy="412750"/>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4" name="Oval 13"/>
          <p:cNvSpPr/>
          <p:nvPr/>
        </p:nvSpPr>
        <p:spPr bwMode="auto">
          <a:xfrm>
            <a:off x="1392238" y="2735263"/>
            <a:ext cx="412750" cy="412750"/>
          </a:xfrm>
          <a:prstGeom prst="ellipse">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5" name="Oval 14"/>
          <p:cNvSpPr/>
          <p:nvPr/>
        </p:nvSpPr>
        <p:spPr bwMode="auto">
          <a:xfrm>
            <a:off x="2212975" y="3630613"/>
            <a:ext cx="412750" cy="412750"/>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6" name="Oval 15"/>
          <p:cNvSpPr/>
          <p:nvPr/>
        </p:nvSpPr>
        <p:spPr bwMode="auto">
          <a:xfrm flipH="1">
            <a:off x="9018588" y="2389188"/>
            <a:ext cx="652462" cy="652461"/>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7" name="Oval 16"/>
          <p:cNvSpPr/>
          <p:nvPr/>
        </p:nvSpPr>
        <p:spPr bwMode="auto">
          <a:xfrm flipH="1">
            <a:off x="9547224" y="2000251"/>
            <a:ext cx="412750" cy="412750"/>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8" name="Oval 17"/>
          <p:cNvSpPr/>
          <p:nvPr/>
        </p:nvSpPr>
        <p:spPr bwMode="auto">
          <a:xfrm flipH="1">
            <a:off x="9904413" y="2438400"/>
            <a:ext cx="412750" cy="412750"/>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19" name="Oval 18"/>
          <p:cNvSpPr/>
          <p:nvPr/>
        </p:nvSpPr>
        <p:spPr bwMode="auto">
          <a:xfrm flipH="1">
            <a:off x="10387013" y="1965325"/>
            <a:ext cx="412750" cy="412750"/>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20" name="Oval 19"/>
          <p:cNvSpPr/>
          <p:nvPr/>
        </p:nvSpPr>
        <p:spPr bwMode="auto">
          <a:xfrm flipH="1">
            <a:off x="9566274" y="2860675"/>
            <a:ext cx="412750" cy="412750"/>
          </a:xfrm>
          <a:prstGeom prst="ellipse">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a:p>
        </p:txBody>
      </p:sp>
      <p:sp>
        <p:nvSpPr>
          <p:cNvPr id="28" name="TextBox 27"/>
          <p:cNvSpPr txBox="1"/>
          <p:nvPr/>
        </p:nvSpPr>
        <p:spPr>
          <a:xfrm>
            <a:off x="5237456" y="1491827"/>
            <a:ext cx="2382837" cy="338137"/>
          </a:xfrm>
          <a:prstGeom prst="rect">
            <a:avLst/>
          </a:prstGeom>
          <a:noFill/>
        </p:spPr>
        <p:txBody>
          <a:bodyPr wrap="none"/>
          <a:lstStyle/>
          <a:p>
            <a:pPr algn="ctr" eaLnBrk="1" fontAlgn="auto" hangingPunct="1">
              <a:spcBef>
                <a:spcPts val="0"/>
              </a:spcBef>
              <a:spcAft>
                <a:spcPts val="0"/>
              </a:spcAft>
              <a:defRPr/>
            </a:pPr>
            <a:r>
              <a:rPr lang="en-US" sz="1400" b="1" dirty="0" smtClean="0">
                <a:solidFill>
                  <a:schemeClr val="tx1">
                    <a:lumMod val="75000"/>
                    <a:lumOff val="25000"/>
                  </a:schemeClr>
                </a:solidFill>
                <a:latin typeface="+mj-lt"/>
              </a:rPr>
              <a:t>   </a:t>
            </a:r>
            <a:r>
              <a:rPr lang="id-ID" b="1" dirty="0" smtClean="0">
                <a:solidFill>
                  <a:srgbClr val="FF0000"/>
                </a:solidFill>
                <a:latin typeface="+mj-lt"/>
              </a:rPr>
              <a:t>CONTACT </a:t>
            </a:r>
            <a:r>
              <a:rPr lang="id-ID" b="1" dirty="0">
                <a:solidFill>
                  <a:srgbClr val="FF0000"/>
                </a:solidFill>
                <a:latin typeface="+mj-lt"/>
              </a:rPr>
              <a:t>US</a:t>
            </a:r>
          </a:p>
        </p:txBody>
      </p:sp>
      <p:sp>
        <p:nvSpPr>
          <p:cNvPr id="29" name="TextBox 28"/>
          <p:cNvSpPr txBox="1"/>
          <p:nvPr/>
        </p:nvSpPr>
        <p:spPr>
          <a:xfrm>
            <a:off x="4706912" y="1723869"/>
            <a:ext cx="3537678" cy="3136930"/>
          </a:xfrm>
          <a:prstGeom prst="rect">
            <a:avLst/>
          </a:prstGeom>
          <a:noFill/>
        </p:spPr>
        <p:txBody>
          <a:bodyPr wrap="square">
            <a:spAutoFit/>
          </a:bodyPr>
          <a:lstStyle/>
          <a:p>
            <a:pPr algn="ctr"/>
            <a:r>
              <a:rPr lang="en-US" sz="2000" b="1" dirty="0" smtClean="0"/>
              <a:t>MAKEB Technologies </a:t>
            </a:r>
          </a:p>
          <a:p>
            <a:pPr algn="ctr"/>
            <a:r>
              <a:rPr lang="en-US" sz="2000" b="1" dirty="0" smtClean="0"/>
              <a:t>Office No. </a:t>
            </a:r>
            <a:r>
              <a:rPr lang="en-US" sz="2000" b="1" dirty="0" smtClean="0"/>
              <a:t>519</a:t>
            </a:r>
            <a:endParaRPr lang="en-US" sz="2000" b="1" dirty="0" smtClean="0"/>
          </a:p>
          <a:p>
            <a:pPr algn="ctr"/>
            <a:r>
              <a:rPr lang="en-US" sz="2000" b="1" dirty="0" smtClean="0"/>
              <a:t>5thFloor, E- Wing</a:t>
            </a:r>
          </a:p>
          <a:p>
            <a:pPr algn="ctr"/>
            <a:r>
              <a:rPr lang="en-US" sz="2000" b="1" dirty="0" smtClean="0"/>
              <a:t>Aurora </a:t>
            </a:r>
            <a:r>
              <a:rPr lang="en-US" sz="2000" b="1" dirty="0" smtClean="0"/>
              <a:t>Tower</a:t>
            </a:r>
          </a:p>
          <a:p>
            <a:pPr algn="ctr"/>
            <a:r>
              <a:rPr lang="en-US" sz="2000" b="1" dirty="0" smtClean="0"/>
              <a:t>M.G. Road ,Camp </a:t>
            </a:r>
            <a:r>
              <a:rPr lang="en-US" sz="2000" b="1" dirty="0" err="1" smtClean="0"/>
              <a:t>Pune</a:t>
            </a:r>
            <a:endParaRPr lang="en-US" sz="2000" b="1" dirty="0" smtClean="0"/>
          </a:p>
          <a:p>
            <a:pPr algn="ctr"/>
            <a:r>
              <a:rPr lang="en-US" sz="2000" b="1" dirty="0" smtClean="0"/>
              <a:t>Maharashtra – 411001</a:t>
            </a:r>
          </a:p>
          <a:p>
            <a:pPr algn="ctr"/>
            <a:r>
              <a:rPr lang="en-US" sz="2000" b="1" dirty="0" smtClean="0"/>
              <a:t>info.makebtechnologies.com</a:t>
            </a:r>
          </a:p>
          <a:p>
            <a:pPr algn="ctr"/>
            <a:r>
              <a:rPr lang="en-US" sz="2000" b="1" dirty="0" smtClean="0"/>
              <a:t>www.makebtechnologies.com</a:t>
            </a:r>
            <a:endParaRPr lang="en-US" sz="2000" dirty="0" smtClean="0"/>
          </a:p>
          <a:p>
            <a:pPr algn="ctr" eaLnBrk="1" fontAlgn="auto" hangingPunct="1">
              <a:spcBef>
                <a:spcPts val="0"/>
              </a:spcBef>
              <a:spcAft>
                <a:spcPts val="0"/>
              </a:spcAft>
              <a:defRPr/>
            </a:pPr>
            <a:endParaRPr lang="en-US" sz="1600" b="1" dirty="0" smtClean="0">
              <a:solidFill>
                <a:schemeClr val="bg1">
                  <a:lumMod val="50000"/>
                </a:schemeClr>
              </a:solidFill>
              <a:latin typeface="+mj-lt"/>
            </a:endParaRPr>
          </a:p>
          <a:p>
            <a:pPr algn="ctr" eaLnBrk="1" fontAlgn="auto" hangingPunct="1">
              <a:spcBef>
                <a:spcPts val="0"/>
              </a:spcBef>
              <a:spcAft>
                <a:spcPts val="0"/>
              </a:spcAft>
              <a:defRPr/>
            </a:pPr>
            <a:endParaRPr lang="en-US" sz="1600" b="1" dirty="0">
              <a:solidFill>
                <a:schemeClr val="bg1">
                  <a:lumMod val="50000"/>
                </a:schemeClr>
              </a:solidFill>
              <a:latin typeface="+mj-lt"/>
            </a:endParaRPr>
          </a:p>
        </p:txBody>
      </p:sp>
    </p:spTree>
    <p:extLst>
      <p:ext uri="{BB962C8B-B14F-4D97-AF65-F5344CB8AC3E}">
        <p14:creationId xmlns="" xmlns:p14="http://schemas.microsoft.com/office/powerpoint/2010/main" val="243966133"/>
      </p:ext>
    </p:extLst>
  </p:cSld>
  <p:clrMapOvr>
    <a:masterClrMapping/>
  </p:clrMapOvr>
  <p:transition spd="slow" advClick="0"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1717</TotalTime>
  <Words>464</Words>
  <Application>Microsoft Office PowerPoint</Application>
  <PresentationFormat>Custom</PresentationFormat>
  <Paragraphs>95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Director’s Profile </vt:lpstr>
      <vt:lpstr>About Us</vt:lpstr>
      <vt:lpstr>Slide 4</vt:lpstr>
      <vt:lpstr>Our services to core industries with Job titles. . .</vt:lpstr>
      <vt:lpstr>Why Us?</vt:lpstr>
      <vt:lpstr>Our recruitment ratio till time… </vt:lpstr>
      <vt:lpstr>   Our Office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KunaaL</dc:creator>
  <cp:lastModifiedBy>Home</cp:lastModifiedBy>
  <cp:revision>185</cp:revision>
  <dcterms:created xsi:type="dcterms:W3CDTF">2017-06-09T11:45:46Z</dcterms:created>
  <dcterms:modified xsi:type="dcterms:W3CDTF">2019-01-12T07:30:00Z</dcterms:modified>
</cp:coreProperties>
</file>